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224" autoAdjust="0"/>
  </p:normalViewPr>
  <p:slideViewPr>
    <p:cSldViewPr>
      <p:cViewPr varScale="1">
        <p:scale>
          <a:sx n="60" d="100"/>
          <a:sy n="60" d="100"/>
        </p:scale>
        <p:origin x="-1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D194A-8537-447C-9483-88F5A59F8F09}" type="datetimeFigureOut">
              <a:rPr lang="th-TH" smtClean="0"/>
              <a:pPr/>
              <a:t>21/11/59</a:t>
            </a:fld>
            <a:endParaRPr lang="th-TH"/>
          </a:p>
        </p:txBody>
      </p:sp>
      <p:sp>
        <p:nvSpPr>
          <p:cNvPr id="4" name="ตัวยึด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ยึด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804149-CBF2-4E81-9004-5271ADF0A7C2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LDL</a:t>
            </a:r>
            <a:r>
              <a:rPr lang="en-US" baseline="0" dirty="0" smtClean="0"/>
              <a:t> &lt; 70 , ASA no role</a:t>
            </a:r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04149-CBF2-4E81-9004-5271ADF0A7C2}" type="slidenum">
              <a:rPr lang="th-TH" smtClean="0"/>
              <a:pPr/>
              <a:t>11</a:t>
            </a:fld>
            <a:endParaRPr lang="th-TH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8D25B-EA2C-4BD5-B996-CD7A4B4E2F37}" type="datetimeFigureOut">
              <a:rPr lang="th-TH" smtClean="0"/>
              <a:pPr/>
              <a:t>21/11/59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48A-AE1C-4432-8ADB-AAEB25B7016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8D25B-EA2C-4BD5-B996-CD7A4B4E2F37}" type="datetimeFigureOut">
              <a:rPr lang="th-TH" smtClean="0"/>
              <a:pPr/>
              <a:t>21/11/59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48A-AE1C-4432-8ADB-AAEB25B7016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8D25B-EA2C-4BD5-B996-CD7A4B4E2F37}" type="datetimeFigureOut">
              <a:rPr lang="th-TH" smtClean="0"/>
              <a:pPr/>
              <a:t>21/11/59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48A-AE1C-4432-8ADB-AAEB25B7016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8D25B-EA2C-4BD5-B996-CD7A4B4E2F37}" type="datetimeFigureOut">
              <a:rPr lang="th-TH" smtClean="0"/>
              <a:pPr/>
              <a:t>21/11/59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48A-AE1C-4432-8ADB-AAEB25B7016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8D25B-EA2C-4BD5-B996-CD7A4B4E2F37}" type="datetimeFigureOut">
              <a:rPr lang="th-TH" smtClean="0"/>
              <a:pPr/>
              <a:t>21/11/59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48A-AE1C-4432-8ADB-AAEB25B7016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8D25B-EA2C-4BD5-B996-CD7A4B4E2F37}" type="datetimeFigureOut">
              <a:rPr lang="th-TH" smtClean="0"/>
              <a:pPr/>
              <a:t>21/11/59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48A-AE1C-4432-8ADB-AAEB25B7016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8D25B-EA2C-4BD5-B996-CD7A4B4E2F37}" type="datetimeFigureOut">
              <a:rPr lang="th-TH" smtClean="0"/>
              <a:pPr/>
              <a:t>21/11/59</a:t>
            </a:fld>
            <a:endParaRPr lang="th-TH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48A-AE1C-4432-8ADB-AAEB25B7016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8D25B-EA2C-4BD5-B996-CD7A4B4E2F37}" type="datetimeFigureOut">
              <a:rPr lang="th-TH" smtClean="0"/>
              <a:pPr/>
              <a:t>21/11/59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48A-AE1C-4432-8ADB-AAEB25B7016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8D25B-EA2C-4BD5-B996-CD7A4B4E2F37}" type="datetimeFigureOut">
              <a:rPr lang="th-TH" smtClean="0"/>
              <a:pPr/>
              <a:t>21/11/59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48A-AE1C-4432-8ADB-AAEB25B7016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8D25B-EA2C-4BD5-B996-CD7A4B4E2F37}" type="datetimeFigureOut">
              <a:rPr lang="th-TH" smtClean="0"/>
              <a:pPr/>
              <a:t>21/11/59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48A-AE1C-4432-8ADB-AAEB25B7016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8D25B-EA2C-4BD5-B996-CD7A4B4E2F37}" type="datetimeFigureOut">
              <a:rPr lang="th-TH" smtClean="0"/>
              <a:pPr/>
              <a:t>21/11/59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A48A-AE1C-4432-8ADB-AAEB25B7016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8D25B-EA2C-4BD5-B996-CD7A4B4E2F37}" type="datetimeFigureOut">
              <a:rPr lang="th-TH" smtClean="0"/>
              <a:pPr/>
              <a:t>21/11/59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A1A48A-AE1C-4432-8ADB-AAEB25B70163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3074" name="Picture 2" descr="ผลการค้นหารูปภาพสำหรับ เบาหวาน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2933700"/>
          </a:xfrm>
          <a:prstGeom prst="rect">
            <a:avLst/>
          </a:prstGeom>
          <a:noFill/>
        </p:spPr>
      </p:pic>
      <p:pic>
        <p:nvPicPr>
          <p:cNvPr id="3076" name="Picture 4" descr="ผลการค้นหารูปภาพสำหรับ เบาหวาน"/>
          <p:cNvPicPr>
            <a:picLocks noChangeAspect="1" noChangeArrowheads="1"/>
          </p:cNvPicPr>
          <p:nvPr/>
        </p:nvPicPr>
        <p:blipFill>
          <a:blip r:embed="rId3" cstate="print"/>
          <a:srcRect t="15564" b="24210"/>
          <a:stretch>
            <a:fillRect/>
          </a:stretch>
        </p:blipFill>
        <p:spPr bwMode="auto">
          <a:xfrm>
            <a:off x="0" y="2940083"/>
            <a:ext cx="9144000" cy="39179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173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706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4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16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6080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7550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026" name="Picture 2" descr="ผลการค้นหารูปภาพสำหรับ diabetes mellitus pathophysiology diagra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25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4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8674" name="Picture 2" descr="ผลการค้นหารูปภาพสำหรับ dka pathophysiolog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607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1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9654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71900"/>
            <a:ext cx="9144000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8</Words>
  <Application>Microsoft Office PowerPoint</Application>
  <PresentationFormat>นำเสนอทางหน้าจอ (4:3)</PresentationFormat>
  <Paragraphs>2</Paragraphs>
  <Slides>25</Slides>
  <Notes>1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25</vt:i4>
      </vt:variant>
    </vt:vector>
  </HeadingPairs>
  <TitlesOfParts>
    <vt:vector size="26" baseType="lpstr">
      <vt:lpstr>ชุดรูปแบบของ Office</vt:lpstr>
      <vt:lpstr>ภาพนิ่ง 1</vt:lpstr>
      <vt:lpstr>ภาพนิ่ง 2</vt:lpstr>
      <vt:lpstr>ภาพนิ่ง 3</vt:lpstr>
      <vt:lpstr>ภาพนิ่ง 4</vt:lpstr>
      <vt:lpstr>ภาพนิ่ง 5</vt:lpstr>
      <vt:lpstr>ภาพนิ่ง 6</vt:lpstr>
      <vt:lpstr>ภาพนิ่ง 7</vt:lpstr>
      <vt:lpstr>ภาพนิ่ง 8</vt:lpstr>
      <vt:lpstr>ภาพนิ่ง 9</vt:lpstr>
      <vt:lpstr>ภาพนิ่ง 10</vt:lpstr>
      <vt:lpstr>ภาพนิ่ง 11</vt:lpstr>
      <vt:lpstr>ภาพนิ่ง 12</vt:lpstr>
      <vt:lpstr>ภาพนิ่ง 13</vt:lpstr>
      <vt:lpstr>ภาพนิ่ง 14</vt:lpstr>
      <vt:lpstr>ภาพนิ่ง 15</vt:lpstr>
      <vt:lpstr>ภาพนิ่ง 16</vt:lpstr>
      <vt:lpstr>ภาพนิ่ง 17</vt:lpstr>
      <vt:lpstr>ภาพนิ่ง 18</vt:lpstr>
      <vt:lpstr>ภาพนิ่ง 19</vt:lpstr>
      <vt:lpstr>ภาพนิ่ง 20</vt:lpstr>
      <vt:lpstr>ภาพนิ่ง 21</vt:lpstr>
      <vt:lpstr>ภาพนิ่ง 22</vt:lpstr>
      <vt:lpstr>ภาพนิ่ง 23</vt:lpstr>
      <vt:lpstr>ภาพนิ่ง 24</vt:lpstr>
      <vt:lpstr>ภาพนิ่ง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ภาพนิ่ง 1</dc:title>
  <dc:creator>LENOVO</dc:creator>
  <cp:lastModifiedBy>LENOVO</cp:lastModifiedBy>
  <cp:revision>22</cp:revision>
  <dcterms:created xsi:type="dcterms:W3CDTF">2016-11-21T13:11:58Z</dcterms:created>
  <dcterms:modified xsi:type="dcterms:W3CDTF">2016-11-21T17:07:32Z</dcterms:modified>
</cp:coreProperties>
</file>