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</p:sldIdLst>
  <p:sldSz cx="9144000" cy="6858000"/>
  <p:notesSz cx="6858000" cy="9144000"/>
  <p:defaultTextStyle>
    <a:lvl1pPr defTabSz="457200">
      <a:defRPr sz="1200">
        <a:latin typeface="Helvetica"/>
        <a:ea typeface="Helvetica"/>
        <a:cs typeface="Helvetica"/>
        <a:sym typeface="Helvetica"/>
      </a:defRPr>
    </a:lvl1pPr>
    <a:lvl2pPr indent="228600" defTabSz="457200">
      <a:defRPr sz="1200">
        <a:latin typeface="Helvetica"/>
        <a:ea typeface="Helvetica"/>
        <a:cs typeface="Helvetica"/>
        <a:sym typeface="Helvetica"/>
      </a:defRPr>
    </a:lvl2pPr>
    <a:lvl3pPr indent="457200" defTabSz="457200">
      <a:defRPr sz="1200">
        <a:latin typeface="Helvetica"/>
        <a:ea typeface="Helvetica"/>
        <a:cs typeface="Helvetica"/>
        <a:sym typeface="Helvetica"/>
      </a:defRPr>
    </a:lvl3pPr>
    <a:lvl4pPr indent="685800" defTabSz="457200">
      <a:defRPr sz="1200">
        <a:latin typeface="Helvetica"/>
        <a:ea typeface="Helvetica"/>
        <a:cs typeface="Helvetica"/>
        <a:sym typeface="Helvetica"/>
      </a:defRPr>
    </a:lvl4pPr>
    <a:lvl5pPr indent="914400" defTabSz="457200">
      <a:defRPr sz="1200">
        <a:latin typeface="Helvetica"/>
        <a:ea typeface="Helvetica"/>
        <a:cs typeface="Helvetica"/>
        <a:sym typeface="Helvetica"/>
      </a:defRPr>
    </a:lvl5pPr>
    <a:lvl6pPr indent="1143000" defTabSz="457200">
      <a:defRPr sz="1200">
        <a:latin typeface="Helvetica"/>
        <a:ea typeface="Helvetica"/>
        <a:cs typeface="Helvetica"/>
        <a:sym typeface="Helvetica"/>
      </a:defRPr>
    </a:lvl6pPr>
    <a:lvl7pPr indent="1371600" defTabSz="457200">
      <a:defRPr sz="1200">
        <a:latin typeface="Helvetica"/>
        <a:ea typeface="Helvetica"/>
        <a:cs typeface="Helvetica"/>
        <a:sym typeface="Helvetica"/>
      </a:defRPr>
    </a:lvl7pPr>
    <a:lvl8pPr indent="1600200" defTabSz="457200">
      <a:defRPr sz="1200">
        <a:latin typeface="Helvetica"/>
        <a:ea typeface="Helvetica"/>
        <a:cs typeface="Helvetica"/>
        <a:sym typeface="Helvetica"/>
      </a:defRPr>
    </a:lvl8pPr>
    <a:lvl9pPr indent="1828800" defTabSz="457200">
      <a:defRPr sz="1200">
        <a:latin typeface="Helvetica"/>
        <a:ea typeface="Helvetica"/>
        <a:cs typeface="Helvetica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Ref idx="minor">
          <a:srgbClr val="003399"/>
        </a:fontRef>
        <a:srgbClr val="003399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DDFF"/>
          </a:solidFill>
        </a:fill>
      </a:tcStyle>
    </a:wholeTbl>
    <a:band2H>
      <a:tcTxStyle b="def" i="def"/>
      <a:tcStyle>
        <a:tcBdr/>
        <a:fill>
          <a:solidFill>
            <a:srgbClr val="E7E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99FF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99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99FF"/>
          </a:solidFill>
        </a:fill>
      </a:tcStyle>
    </a:firstRow>
  </a:tblStyle>
  <a:tblStyle styleId="{C7B018BB-80A7-4F77-B60F-C8B233D01FF8}" styleName="">
    <a:tblBg/>
    <a:wholeTbl>
      <a:tcTxStyle b="on" i="on">
        <a:fontRef idx="minor">
          <a:srgbClr val="003399"/>
        </a:fontRef>
        <a:srgbClr val="003399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2E2EB"/>
          </a:solidFill>
        </a:fill>
      </a:tcStyle>
    </a:wholeTbl>
    <a:band2H>
      <a:tcTxStyle b="def" i="def"/>
      <a:tcStyle>
        <a:tcBdr/>
        <a:fill>
          <a:solidFill>
            <a:srgbClr val="F1F1F5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AAADC9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AAADC9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AAADC9"/>
          </a:solidFill>
        </a:fill>
      </a:tcStyle>
    </a:firstRow>
  </a:tblStyle>
  <a:tblStyle styleId="{EEE7283C-3CF3-47DC-8721-378D4A62B228}" styleName="">
    <a:tblBg/>
    <a:wholeTbl>
      <a:tcTxStyle b="on" i="on">
        <a:fontRef idx="minor">
          <a:srgbClr val="003399"/>
        </a:fontRef>
        <a:srgbClr val="003399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E6E6"/>
          </a:solidFill>
        </a:fill>
      </a:tcStyle>
    </a:wholeTbl>
    <a:band2H>
      <a:tcTxStyle b="def" i="def"/>
      <a:tcStyle>
        <a:tcBdr/>
        <a:fill>
          <a:solidFill>
            <a:srgbClr val="E7F3F3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2EB9B9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2EB9B9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2EB9B9"/>
          </a:solidFill>
        </a:fill>
      </a:tcStyle>
    </a:firstRow>
  </a:tblStyle>
  <a:tblStyle styleId="{CF821DB8-F4EB-4A41-A1BA-3FCAFE7338EE}" styleName="">
    <a:tblBg/>
    <a:wholeTbl>
      <a:tcTxStyle b="on" i="on">
        <a:fontRef idx="minor">
          <a:srgbClr val="003399"/>
        </a:fontRef>
        <a:srgbClr val="00339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7EF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99FF"/>
          </a:solidFill>
        </a:fill>
      </a:tcStyle>
    </a:firstCol>
    <a:lastRow>
      <a:tcTxStyle b="on" i="on">
        <a:fontRef idx="minor">
          <a:srgbClr val="003399"/>
        </a:fontRef>
        <a:srgbClr val="00339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3399"/>
              </a:solidFill>
              <a:prstDash val="solid"/>
              <a:round/>
            </a:ln>
          </a:top>
          <a:bottom>
            <a:ln w="25400" cap="flat">
              <a:solidFill>
                <a:srgbClr val="003399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3399"/>
              </a:solidFill>
              <a:prstDash val="solid"/>
              <a:round/>
            </a:ln>
          </a:top>
          <a:bottom>
            <a:ln w="25400" cap="flat">
              <a:solidFill>
                <a:srgbClr val="003399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99FF"/>
          </a:solidFill>
        </a:fill>
      </a:tcStyle>
    </a:firstRow>
  </a:tblStyle>
  <a:tblStyle styleId="{33BA23B1-9221-436E-865A-0063620EA4FD}" styleName="">
    <a:tblBg/>
    <a:wholeTbl>
      <a:tcTxStyle b="on" i="on">
        <a:fontRef idx="minor">
          <a:srgbClr val="003399"/>
        </a:fontRef>
        <a:srgbClr val="003399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CDD"/>
          </a:solidFill>
        </a:fill>
      </a:tcStyle>
    </a:wholeTbl>
    <a:band2H>
      <a:tcTxStyle b="def" i="def"/>
      <a:tcStyle>
        <a:tcBdr/>
        <a:fill>
          <a:solidFill>
            <a:srgbClr val="E6E7E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3399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3399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3399"/>
          </a:solidFill>
        </a:fill>
      </a:tcStyle>
    </a:firstRow>
  </a:tblStyle>
  <a:tblStyle styleId="{2708684C-4D16-4618-839F-0558EEFCDFE6}" styleName="">
    <a:tblBg/>
    <a:wholeTb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55" name="Shape 5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7"/>
          <p:cNvGrpSpPr/>
          <p:nvPr/>
        </p:nvGrpSpPr>
        <p:grpSpPr>
          <a:xfrm>
            <a:off x="-6350" y="20637"/>
            <a:ext cx="9144000" cy="6858001"/>
            <a:chOff x="0" y="0"/>
            <a:chExt cx="9144000" cy="6858000"/>
          </a:xfrm>
        </p:grpSpPr>
        <p:sp>
          <p:nvSpPr>
            <p:cNvPr id="25" name="Shape 25"/>
            <p:cNvSpPr/>
            <p:nvPr/>
          </p:nvSpPr>
          <p:spPr>
            <a:xfrm>
              <a:off x="0" y="4876800"/>
              <a:ext cx="9144000" cy="1981200"/>
            </a:xfrm>
            <a:prstGeom prst="rect">
              <a:avLst/>
            </a:prstGeom>
            <a:gradFill flip="none" rotWithShape="1">
              <a:gsLst>
                <a:gs pos="0">
                  <a:srgbClr val="33CCCC"/>
                </a:gs>
                <a:gs pos="100000">
                  <a:srgbClr val="003399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26" name="Shape 26"/>
            <p:cNvSpPr/>
            <p:nvPr/>
          </p:nvSpPr>
          <p:spPr>
            <a:xfrm>
              <a:off x="0" y="0"/>
              <a:ext cx="9144000" cy="4876800"/>
            </a:xfrm>
            <a:prstGeom prst="rect">
              <a:avLst/>
            </a:prstGeom>
            <a:gradFill flip="none" rotWithShape="1">
              <a:gsLst>
                <a:gs pos="0">
                  <a:srgbClr val="003399"/>
                </a:gs>
                <a:gs pos="100000">
                  <a:srgbClr val="001746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</p:grpSp>
      <p:sp>
        <p:nvSpPr>
          <p:cNvPr id="28" name="Shape 28"/>
          <p:cNvSpPr/>
          <p:nvPr/>
        </p:nvSpPr>
        <p:spPr>
          <a:xfrm>
            <a:off x="6242050" y="6269037"/>
            <a:ext cx="2895600" cy="609601"/>
          </a:xfrm>
          <a:prstGeom prst="rect">
            <a:avLst/>
          </a:prstGeom>
          <a:gradFill>
            <a:gsLst>
              <a:gs pos="0">
                <a:srgbClr val="003399"/>
              </a:gs>
              <a:gs pos="100000">
                <a:srgbClr val="00FFCC"/>
              </a:gs>
            </a:gsLst>
            <a:lin ang="18900000"/>
          </a:gradFill>
          <a:ln w="12700">
            <a:miter lim="400000"/>
          </a:ln>
        </p:spPr>
        <p:txBody>
          <a:bodyPr lIns="0" tIns="0" rIns="0" bIns="0"/>
          <a:lstStyle/>
          <a:p>
            <a:pPr lvl="0" defTabSz="914400"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grpSp>
        <p:nvGrpSpPr>
          <p:cNvPr id="37" name="Group 37"/>
          <p:cNvGrpSpPr/>
          <p:nvPr/>
        </p:nvGrpSpPr>
        <p:grpSpPr>
          <a:xfrm>
            <a:off x="-1588" y="6034087"/>
            <a:ext cx="7845426" cy="850901"/>
            <a:chOff x="0" y="0"/>
            <a:chExt cx="7845425" cy="850900"/>
          </a:xfrm>
        </p:grpSpPr>
        <p:sp>
          <p:nvSpPr>
            <p:cNvPr id="29" name="Shape 29"/>
            <p:cNvSpPr/>
            <p:nvPr/>
          </p:nvSpPr>
          <p:spPr>
            <a:xfrm>
              <a:off x="2362200" y="0"/>
              <a:ext cx="5143500" cy="8509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880" y="18900"/>
                  </a:moveTo>
                  <a:lnTo>
                    <a:pt x="19967" y="15918"/>
                  </a:lnTo>
                  <a:lnTo>
                    <a:pt x="19407" y="15112"/>
                  </a:lnTo>
                  <a:lnTo>
                    <a:pt x="17853" y="9188"/>
                  </a:lnTo>
                  <a:lnTo>
                    <a:pt x="17020" y="2982"/>
                  </a:lnTo>
                  <a:lnTo>
                    <a:pt x="16380" y="282"/>
                  </a:lnTo>
                  <a:lnTo>
                    <a:pt x="16020" y="1894"/>
                  </a:lnTo>
                  <a:lnTo>
                    <a:pt x="15260" y="2982"/>
                  </a:lnTo>
                  <a:lnTo>
                    <a:pt x="14227" y="2982"/>
                  </a:lnTo>
                  <a:lnTo>
                    <a:pt x="13627" y="5158"/>
                  </a:lnTo>
                  <a:lnTo>
                    <a:pt x="11833" y="8946"/>
                  </a:lnTo>
                  <a:lnTo>
                    <a:pt x="10680" y="7294"/>
                  </a:lnTo>
                  <a:lnTo>
                    <a:pt x="10400" y="4070"/>
                  </a:lnTo>
                  <a:lnTo>
                    <a:pt x="10280" y="3506"/>
                  </a:lnTo>
                  <a:lnTo>
                    <a:pt x="9640" y="2418"/>
                  </a:lnTo>
                  <a:lnTo>
                    <a:pt x="9167" y="2982"/>
                  </a:lnTo>
                  <a:lnTo>
                    <a:pt x="8727" y="3506"/>
                  </a:lnTo>
                  <a:lnTo>
                    <a:pt x="8287" y="524"/>
                  </a:lnTo>
                  <a:lnTo>
                    <a:pt x="8167" y="0"/>
                  </a:lnTo>
                  <a:lnTo>
                    <a:pt x="7927" y="0"/>
                  </a:lnTo>
                  <a:lnTo>
                    <a:pt x="7373" y="1370"/>
                  </a:lnTo>
                  <a:lnTo>
                    <a:pt x="7373" y="1370"/>
                  </a:lnTo>
                  <a:lnTo>
                    <a:pt x="7293" y="1612"/>
                  </a:lnTo>
                  <a:lnTo>
                    <a:pt x="7133" y="2176"/>
                  </a:lnTo>
                  <a:lnTo>
                    <a:pt x="6893" y="2982"/>
                  </a:lnTo>
                  <a:lnTo>
                    <a:pt x="6693" y="2982"/>
                  </a:lnTo>
                  <a:lnTo>
                    <a:pt x="6573" y="2982"/>
                  </a:lnTo>
                  <a:lnTo>
                    <a:pt x="6373" y="3264"/>
                  </a:lnTo>
                  <a:lnTo>
                    <a:pt x="6133" y="3788"/>
                  </a:lnTo>
                  <a:lnTo>
                    <a:pt x="5893" y="4312"/>
                  </a:lnTo>
                  <a:lnTo>
                    <a:pt x="5620" y="5158"/>
                  </a:lnTo>
                  <a:lnTo>
                    <a:pt x="5420" y="5682"/>
                  </a:lnTo>
                  <a:lnTo>
                    <a:pt x="5260" y="5964"/>
                  </a:lnTo>
                  <a:lnTo>
                    <a:pt x="5220" y="6206"/>
                  </a:lnTo>
                  <a:lnTo>
                    <a:pt x="3707" y="9188"/>
                  </a:lnTo>
                  <a:lnTo>
                    <a:pt x="2627" y="11848"/>
                  </a:lnTo>
                  <a:lnTo>
                    <a:pt x="713" y="18618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0880" y="18900"/>
                  </a:lnTo>
                  <a:lnTo>
                    <a:pt x="20880" y="1890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63416"/>
                </a:gs>
                <a:gs pos="100000">
                  <a:srgbClr val="847864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grpSp>
          <p:nvGrpSpPr>
            <p:cNvPr id="35" name="Group 35"/>
            <p:cNvGrpSpPr/>
            <p:nvPr/>
          </p:nvGrpSpPr>
          <p:grpSpPr>
            <a:xfrm>
              <a:off x="3946525" y="0"/>
              <a:ext cx="3898900" cy="850900"/>
              <a:chOff x="0" y="0"/>
              <a:chExt cx="3898900" cy="850900"/>
            </a:xfrm>
          </p:grpSpPr>
          <p:sp>
            <p:nvSpPr>
              <p:cNvPr id="30" name="Shape 30"/>
              <p:cNvSpPr/>
              <p:nvPr/>
            </p:nvSpPr>
            <p:spPr>
              <a:xfrm>
                <a:off x="2320925" y="11112"/>
                <a:ext cx="1577975" cy="8397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821" y="15230"/>
                    </a:moveTo>
                    <a:lnTo>
                      <a:pt x="10757" y="15108"/>
                    </a:lnTo>
                    <a:lnTo>
                      <a:pt x="6085" y="10167"/>
                    </a:lnTo>
                    <a:lnTo>
                      <a:pt x="2760" y="2695"/>
                    </a:lnTo>
                    <a:lnTo>
                      <a:pt x="0" y="0"/>
                    </a:lnTo>
                    <a:lnTo>
                      <a:pt x="478" y="1062"/>
                    </a:lnTo>
                    <a:lnTo>
                      <a:pt x="0" y="2654"/>
                    </a:lnTo>
                    <a:lnTo>
                      <a:pt x="652" y="4859"/>
                    </a:lnTo>
                    <a:lnTo>
                      <a:pt x="1630" y="9922"/>
                    </a:lnTo>
                    <a:lnTo>
                      <a:pt x="978" y="17231"/>
                    </a:lnTo>
                    <a:lnTo>
                      <a:pt x="4346" y="13434"/>
                    </a:lnTo>
                    <a:lnTo>
                      <a:pt x="12864" y="21518"/>
                    </a:lnTo>
                    <a:lnTo>
                      <a:pt x="21600" y="21600"/>
                    </a:lnTo>
                    <a:lnTo>
                      <a:pt x="17993" y="19313"/>
                    </a:lnTo>
                    <a:lnTo>
                      <a:pt x="13821" y="15230"/>
                    </a:lnTo>
                    <a:close/>
                  </a:path>
                </a:pathLst>
              </a:custGeom>
              <a:solidFill>
                <a:srgbClr val="46341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914400">
                  <a:defRPr sz="280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  <a:latin typeface="+mn-lt"/>
                    <a:ea typeface="+mn-ea"/>
                    <a:cs typeface="+mn-cs"/>
                    <a:sym typeface="Arial"/>
                  </a:defRPr>
                </a:pPr>
              </a:p>
            </p:txBody>
          </p:sp>
          <p:sp>
            <p:nvSpPr>
              <p:cNvPr id="31" name="Shape 31"/>
              <p:cNvSpPr/>
              <p:nvPr/>
            </p:nvSpPr>
            <p:spPr>
              <a:xfrm>
                <a:off x="303212" y="0"/>
                <a:ext cx="295276" cy="627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4181" y="0"/>
                    </a:moveTo>
                    <a:lnTo>
                      <a:pt x="6271" y="1101"/>
                    </a:lnTo>
                    <a:lnTo>
                      <a:pt x="2787" y="1836"/>
                    </a:lnTo>
                    <a:lnTo>
                      <a:pt x="2090" y="4039"/>
                    </a:lnTo>
                    <a:lnTo>
                      <a:pt x="4877" y="6976"/>
                    </a:lnTo>
                    <a:lnTo>
                      <a:pt x="5574" y="9913"/>
                    </a:lnTo>
                    <a:lnTo>
                      <a:pt x="0" y="21600"/>
                    </a:lnTo>
                    <a:lnTo>
                      <a:pt x="6271" y="14257"/>
                    </a:lnTo>
                    <a:lnTo>
                      <a:pt x="9755" y="13217"/>
                    </a:lnTo>
                    <a:lnTo>
                      <a:pt x="14632" y="7710"/>
                    </a:lnTo>
                    <a:lnTo>
                      <a:pt x="16723" y="7343"/>
                    </a:lnTo>
                    <a:lnTo>
                      <a:pt x="16723" y="5507"/>
                    </a:lnTo>
                    <a:lnTo>
                      <a:pt x="21600" y="4039"/>
                    </a:lnTo>
                    <a:lnTo>
                      <a:pt x="18813" y="3671"/>
                    </a:lnTo>
                    <a:lnTo>
                      <a:pt x="4181" y="0"/>
                    </a:lnTo>
                    <a:lnTo>
                      <a:pt x="4181" y="0"/>
                    </a:lnTo>
                    <a:close/>
                  </a:path>
                </a:pathLst>
              </a:custGeom>
              <a:solidFill>
                <a:srgbClr val="46341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914400">
                  <a:defRPr sz="280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  <a:latin typeface="+mn-lt"/>
                    <a:ea typeface="+mn-ea"/>
                    <a:cs typeface="+mn-cs"/>
                    <a:sym typeface="Arial"/>
                  </a:defRPr>
                </a:pPr>
              </a:p>
            </p:txBody>
          </p:sp>
          <p:sp>
            <p:nvSpPr>
              <p:cNvPr id="32" name="Shape 32"/>
              <p:cNvSpPr/>
              <p:nvPr/>
            </p:nvSpPr>
            <p:spPr>
              <a:xfrm>
                <a:off x="863600" y="160337"/>
                <a:ext cx="600075" cy="430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29" y="0"/>
                    </a:moveTo>
                    <a:lnTo>
                      <a:pt x="686" y="1036"/>
                    </a:lnTo>
                    <a:lnTo>
                      <a:pt x="0" y="3188"/>
                    </a:lnTo>
                    <a:lnTo>
                      <a:pt x="3429" y="9644"/>
                    </a:lnTo>
                    <a:lnTo>
                      <a:pt x="17714" y="21600"/>
                    </a:lnTo>
                    <a:lnTo>
                      <a:pt x="16571" y="11079"/>
                    </a:lnTo>
                    <a:lnTo>
                      <a:pt x="21600" y="6058"/>
                    </a:lnTo>
                    <a:lnTo>
                      <a:pt x="14343" y="7492"/>
                    </a:lnTo>
                    <a:lnTo>
                      <a:pt x="5143" y="4304"/>
                    </a:lnTo>
                    <a:lnTo>
                      <a:pt x="1029" y="0"/>
                    </a:lnTo>
                    <a:lnTo>
                      <a:pt x="1029" y="0"/>
                    </a:lnTo>
                    <a:close/>
                  </a:path>
                </a:pathLst>
              </a:custGeom>
              <a:solidFill>
                <a:srgbClr val="46341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914400">
                  <a:defRPr sz="280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  <a:latin typeface="+mn-lt"/>
                    <a:ea typeface="+mn-ea"/>
                    <a:cs typeface="+mn-cs"/>
                    <a:sym typeface="Arial"/>
                  </a:defRPr>
                </a:pPr>
              </a:p>
            </p:txBody>
          </p:sp>
          <p:sp>
            <p:nvSpPr>
              <p:cNvPr id="33" name="Shape 33"/>
              <p:cNvSpPr/>
              <p:nvPr/>
            </p:nvSpPr>
            <p:spPr>
              <a:xfrm>
                <a:off x="1812925" y="117475"/>
                <a:ext cx="246063" cy="1174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5886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836" y="1964"/>
                    </a:lnTo>
                    <a:lnTo>
                      <a:pt x="836" y="5891"/>
                    </a:lnTo>
                    <a:lnTo>
                      <a:pt x="0" y="7855"/>
                    </a:lnTo>
                    <a:lnTo>
                      <a:pt x="10870" y="19636"/>
                    </a:lnTo>
                    <a:lnTo>
                      <a:pt x="13378" y="13745"/>
                    </a:lnTo>
                    <a:lnTo>
                      <a:pt x="21600" y="21600"/>
                    </a:lnTo>
                    <a:lnTo>
                      <a:pt x="17559" y="7855"/>
                    </a:lnTo>
                    <a:lnTo>
                      <a:pt x="20764" y="0"/>
                    </a:lnTo>
                    <a:lnTo>
                      <a:pt x="15886" y="0"/>
                    </a:lnTo>
                    <a:lnTo>
                      <a:pt x="15886" y="0"/>
                    </a:lnTo>
                    <a:close/>
                  </a:path>
                </a:pathLst>
              </a:custGeom>
              <a:solidFill>
                <a:srgbClr val="46341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914400">
                  <a:defRPr sz="280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  <a:latin typeface="+mn-lt"/>
                    <a:ea typeface="+mn-ea"/>
                    <a:cs typeface="+mn-cs"/>
                    <a:sym typeface="Arial"/>
                  </a:defRPr>
                </a:pPr>
              </a:p>
            </p:txBody>
          </p:sp>
          <p:sp>
            <p:nvSpPr>
              <p:cNvPr id="34" name="Shape 34"/>
              <p:cNvSpPr/>
              <p:nvPr/>
            </p:nvSpPr>
            <p:spPr>
              <a:xfrm>
                <a:off x="0" y="106362"/>
                <a:ext cx="66675" cy="1285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086" y="10800"/>
                    </a:moveTo>
                    <a:lnTo>
                      <a:pt x="0" y="5400"/>
                    </a:lnTo>
                    <a:lnTo>
                      <a:pt x="6171" y="1800"/>
                    </a:lnTo>
                    <a:lnTo>
                      <a:pt x="0" y="1800"/>
                    </a:lnTo>
                    <a:lnTo>
                      <a:pt x="6171" y="1800"/>
                    </a:lnTo>
                    <a:lnTo>
                      <a:pt x="12343" y="1800"/>
                    </a:lnTo>
                    <a:lnTo>
                      <a:pt x="18514" y="1800"/>
                    </a:lnTo>
                    <a:lnTo>
                      <a:pt x="21600" y="0"/>
                    </a:lnTo>
                    <a:lnTo>
                      <a:pt x="15429" y="5400"/>
                    </a:lnTo>
                    <a:lnTo>
                      <a:pt x="21600" y="14400"/>
                    </a:lnTo>
                    <a:lnTo>
                      <a:pt x="6171" y="21600"/>
                    </a:lnTo>
                    <a:lnTo>
                      <a:pt x="3086" y="10800"/>
                    </a:lnTo>
                    <a:lnTo>
                      <a:pt x="3086" y="10800"/>
                    </a:lnTo>
                    <a:close/>
                  </a:path>
                </a:pathLst>
              </a:custGeom>
              <a:solidFill>
                <a:srgbClr val="46341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914400">
                  <a:defRPr sz="280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  <a:latin typeface="+mn-lt"/>
                    <a:ea typeface="+mn-ea"/>
                    <a:cs typeface="+mn-cs"/>
                    <a:sym typeface="Arial"/>
                  </a:defRPr>
                </a:pPr>
              </a:p>
            </p:txBody>
          </p:sp>
        </p:grpSp>
        <p:sp>
          <p:nvSpPr>
            <p:cNvPr id="36" name="Shape 36"/>
            <p:cNvSpPr/>
            <p:nvPr/>
          </p:nvSpPr>
          <p:spPr>
            <a:xfrm>
              <a:off x="0" y="0"/>
              <a:ext cx="6311900" cy="8493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lnTo>
                    <a:pt x="21567" y="21600"/>
                  </a:lnTo>
                  <a:lnTo>
                    <a:pt x="20883" y="20862"/>
                  </a:lnTo>
                  <a:lnTo>
                    <a:pt x="13511" y="12501"/>
                  </a:lnTo>
                  <a:lnTo>
                    <a:pt x="11077" y="1476"/>
                  </a:lnTo>
                  <a:lnTo>
                    <a:pt x="10360" y="984"/>
                  </a:lnTo>
                  <a:lnTo>
                    <a:pt x="10230" y="2213"/>
                  </a:lnTo>
                  <a:lnTo>
                    <a:pt x="10099" y="2213"/>
                  </a:lnTo>
                  <a:lnTo>
                    <a:pt x="9942" y="1230"/>
                  </a:lnTo>
                  <a:lnTo>
                    <a:pt x="9257" y="4181"/>
                  </a:lnTo>
                  <a:lnTo>
                    <a:pt x="8736" y="5164"/>
                  </a:lnTo>
                  <a:lnTo>
                    <a:pt x="8480" y="5410"/>
                  </a:lnTo>
                  <a:lnTo>
                    <a:pt x="8122" y="4181"/>
                  </a:lnTo>
                  <a:lnTo>
                    <a:pt x="7372" y="5164"/>
                  </a:lnTo>
                  <a:lnTo>
                    <a:pt x="6981" y="984"/>
                  </a:lnTo>
                  <a:lnTo>
                    <a:pt x="6954" y="738"/>
                  </a:lnTo>
                  <a:lnTo>
                    <a:pt x="6856" y="492"/>
                  </a:lnTo>
                  <a:lnTo>
                    <a:pt x="6726" y="246"/>
                  </a:lnTo>
                  <a:lnTo>
                    <a:pt x="6628" y="0"/>
                  </a:lnTo>
                  <a:lnTo>
                    <a:pt x="6497" y="0"/>
                  </a:lnTo>
                  <a:lnTo>
                    <a:pt x="6334" y="0"/>
                  </a:lnTo>
                  <a:lnTo>
                    <a:pt x="6204" y="0"/>
                  </a:lnTo>
                  <a:lnTo>
                    <a:pt x="6171" y="0"/>
                  </a:lnTo>
                  <a:lnTo>
                    <a:pt x="6139" y="0"/>
                  </a:lnTo>
                  <a:lnTo>
                    <a:pt x="6106" y="246"/>
                  </a:lnTo>
                  <a:lnTo>
                    <a:pt x="6074" y="492"/>
                  </a:lnTo>
                  <a:lnTo>
                    <a:pt x="5976" y="738"/>
                  </a:lnTo>
                  <a:lnTo>
                    <a:pt x="5911" y="738"/>
                  </a:lnTo>
                  <a:lnTo>
                    <a:pt x="5813" y="984"/>
                  </a:lnTo>
                  <a:lnTo>
                    <a:pt x="5715" y="1230"/>
                  </a:lnTo>
                  <a:lnTo>
                    <a:pt x="5617" y="1476"/>
                  </a:lnTo>
                  <a:lnTo>
                    <a:pt x="5585" y="1721"/>
                  </a:lnTo>
                  <a:lnTo>
                    <a:pt x="5264" y="2459"/>
                  </a:lnTo>
                  <a:lnTo>
                    <a:pt x="5003" y="2951"/>
                  </a:lnTo>
                  <a:lnTo>
                    <a:pt x="4645" y="1967"/>
                  </a:lnTo>
                  <a:lnTo>
                    <a:pt x="4482" y="1967"/>
                  </a:lnTo>
                  <a:lnTo>
                    <a:pt x="4123" y="2951"/>
                  </a:lnTo>
                  <a:lnTo>
                    <a:pt x="3993" y="2951"/>
                  </a:lnTo>
                  <a:lnTo>
                    <a:pt x="3835" y="2459"/>
                  </a:lnTo>
                  <a:lnTo>
                    <a:pt x="3477" y="2459"/>
                  </a:lnTo>
                  <a:lnTo>
                    <a:pt x="2955" y="2951"/>
                  </a:lnTo>
                  <a:lnTo>
                    <a:pt x="2113" y="738"/>
                  </a:lnTo>
                  <a:lnTo>
                    <a:pt x="1755" y="2459"/>
                  </a:lnTo>
                  <a:lnTo>
                    <a:pt x="1722" y="2459"/>
                  </a:lnTo>
                  <a:lnTo>
                    <a:pt x="1657" y="2951"/>
                  </a:lnTo>
                  <a:lnTo>
                    <a:pt x="1559" y="3197"/>
                  </a:lnTo>
                  <a:lnTo>
                    <a:pt x="1429" y="3689"/>
                  </a:lnTo>
                  <a:lnTo>
                    <a:pt x="1103" y="4918"/>
                  </a:lnTo>
                  <a:lnTo>
                    <a:pt x="809" y="6148"/>
                  </a:lnTo>
                  <a:lnTo>
                    <a:pt x="424" y="6886"/>
                  </a:lnTo>
                  <a:lnTo>
                    <a:pt x="0" y="7378"/>
                  </a:lnTo>
                  <a:lnTo>
                    <a:pt x="0" y="21600"/>
                  </a:lnTo>
                  <a:lnTo>
                    <a:pt x="5487" y="21600"/>
                  </a:lnTo>
                  <a:lnTo>
                    <a:pt x="20236" y="21600"/>
                  </a:lnTo>
                  <a:lnTo>
                    <a:pt x="21600" y="21600"/>
                  </a:lnTo>
                  <a:lnTo>
                    <a:pt x="21600" y="2160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63416"/>
                </a:gs>
                <a:gs pos="100000">
                  <a:srgbClr val="73664F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627062" y="6021387"/>
            <a:ext cx="5684838" cy="849313"/>
            <a:chOff x="0" y="0"/>
            <a:chExt cx="5684837" cy="849312"/>
          </a:xfrm>
        </p:grpSpPr>
        <p:sp>
          <p:nvSpPr>
            <p:cNvPr id="38" name="Shape 38"/>
            <p:cNvSpPr/>
            <p:nvPr/>
          </p:nvSpPr>
          <p:spPr>
            <a:xfrm>
              <a:off x="1271587" y="0"/>
              <a:ext cx="579438" cy="4619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420" y="1806"/>
                  </a:moveTo>
                  <a:lnTo>
                    <a:pt x="0" y="4516"/>
                  </a:lnTo>
                  <a:lnTo>
                    <a:pt x="3906" y="8128"/>
                  </a:lnTo>
                  <a:lnTo>
                    <a:pt x="8462" y="13547"/>
                  </a:lnTo>
                  <a:lnTo>
                    <a:pt x="11303" y="12644"/>
                  </a:lnTo>
                  <a:lnTo>
                    <a:pt x="20180" y="21600"/>
                  </a:lnTo>
                  <a:lnTo>
                    <a:pt x="18049" y="13095"/>
                  </a:lnTo>
                  <a:lnTo>
                    <a:pt x="21600" y="9934"/>
                  </a:lnTo>
                  <a:lnTo>
                    <a:pt x="21245" y="9483"/>
                  </a:lnTo>
                  <a:lnTo>
                    <a:pt x="19825" y="8580"/>
                  </a:lnTo>
                  <a:lnTo>
                    <a:pt x="17694" y="6774"/>
                  </a:lnTo>
                  <a:lnTo>
                    <a:pt x="15209" y="5419"/>
                  </a:lnTo>
                  <a:lnTo>
                    <a:pt x="12723" y="4064"/>
                  </a:lnTo>
                  <a:lnTo>
                    <a:pt x="10238" y="2709"/>
                  </a:lnTo>
                  <a:lnTo>
                    <a:pt x="8462" y="1806"/>
                  </a:lnTo>
                  <a:lnTo>
                    <a:pt x="7752" y="1355"/>
                  </a:lnTo>
                  <a:lnTo>
                    <a:pt x="6332" y="1355"/>
                  </a:lnTo>
                  <a:lnTo>
                    <a:pt x="5622" y="1355"/>
                  </a:lnTo>
                  <a:lnTo>
                    <a:pt x="4261" y="903"/>
                  </a:lnTo>
                  <a:lnTo>
                    <a:pt x="3906" y="903"/>
                  </a:lnTo>
                  <a:lnTo>
                    <a:pt x="3196" y="452"/>
                  </a:lnTo>
                  <a:lnTo>
                    <a:pt x="2485" y="0"/>
                  </a:lnTo>
                  <a:lnTo>
                    <a:pt x="1775" y="0"/>
                  </a:lnTo>
                  <a:lnTo>
                    <a:pt x="1420" y="1806"/>
                  </a:lnTo>
                  <a:lnTo>
                    <a:pt x="1420" y="1806"/>
                  </a:lnTo>
                  <a:close/>
                </a:path>
              </a:pathLst>
            </a:custGeom>
            <a:solidFill>
              <a:srgbClr val="46341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39" name="Shape 39"/>
            <p:cNvSpPr/>
            <p:nvPr/>
          </p:nvSpPr>
          <p:spPr>
            <a:xfrm>
              <a:off x="2457450" y="57150"/>
              <a:ext cx="3227388" cy="7921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976" y="779"/>
                  </a:moveTo>
                  <a:lnTo>
                    <a:pt x="1466" y="260"/>
                  </a:lnTo>
                  <a:lnTo>
                    <a:pt x="1020" y="0"/>
                  </a:lnTo>
                  <a:lnTo>
                    <a:pt x="382" y="0"/>
                  </a:lnTo>
                  <a:lnTo>
                    <a:pt x="127" y="1082"/>
                  </a:lnTo>
                  <a:lnTo>
                    <a:pt x="0" y="5541"/>
                  </a:lnTo>
                  <a:lnTo>
                    <a:pt x="637" y="4502"/>
                  </a:lnTo>
                  <a:lnTo>
                    <a:pt x="956" y="5800"/>
                  </a:lnTo>
                  <a:lnTo>
                    <a:pt x="1594" y="6623"/>
                  </a:lnTo>
                  <a:lnTo>
                    <a:pt x="2221" y="11817"/>
                  </a:lnTo>
                  <a:lnTo>
                    <a:pt x="4261" y="15540"/>
                  </a:lnTo>
                  <a:lnTo>
                    <a:pt x="8255" y="15540"/>
                  </a:lnTo>
                  <a:lnTo>
                    <a:pt x="21600" y="21600"/>
                  </a:lnTo>
                  <a:lnTo>
                    <a:pt x="21600" y="21600"/>
                  </a:lnTo>
                  <a:lnTo>
                    <a:pt x="21154" y="21340"/>
                  </a:lnTo>
                  <a:lnTo>
                    <a:pt x="7182" y="10519"/>
                  </a:lnTo>
                  <a:lnTo>
                    <a:pt x="5461" y="6883"/>
                  </a:lnTo>
                  <a:lnTo>
                    <a:pt x="4515" y="4762"/>
                  </a:lnTo>
                  <a:lnTo>
                    <a:pt x="3878" y="3982"/>
                  </a:lnTo>
                  <a:lnTo>
                    <a:pt x="2986" y="2640"/>
                  </a:lnTo>
                  <a:lnTo>
                    <a:pt x="1976" y="779"/>
                  </a:lnTo>
                  <a:lnTo>
                    <a:pt x="1976" y="779"/>
                  </a:lnTo>
                  <a:close/>
                </a:path>
              </a:pathLst>
            </a:custGeom>
            <a:solidFill>
              <a:srgbClr val="46341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40" name="Shape 40"/>
            <p:cNvSpPr/>
            <p:nvPr/>
          </p:nvSpPr>
          <p:spPr>
            <a:xfrm>
              <a:off x="2278062" y="47625"/>
              <a:ext cx="112713" cy="968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6480"/>
                  </a:moveTo>
                  <a:lnTo>
                    <a:pt x="1825" y="6480"/>
                  </a:lnTo>
                  <a:lnTo>
                    <a:pt x="3651" y="4320"/>
                  </a:lnTo>
                  <a:lnTo>
                    <a:pt x="1825" y="2160"/>
                  </a:lnTo>
                  <a:lnTo>
                    <a:pt x="0" y="0"/>
                  </a:lnTo>
                  <a:lnTo>
                    <a:pt x="8823" y="6480"/>
                  </a:lnTo>
                  <a:lnTo>
                    <a:pt x="16124" y="6480"/>
                  </a:lnTo>
                  <a:lnTo>
                    <a:pt x="17949" y="10800"/>
                  </a:lnTo>
                  <a:lnTo>
                    <a:pt x="19775" y="15120"/>
                  </a:lnTo>
                  <a:lnTo>
                    <a:pt x="21600" y="19440"/>
                  </a:lnTo>
                  <a:lnTo>
                    <a:pt x="21600" y="21600"/>
                  </a:lnTo>
                  <a:lnTo>
                    <a:pt x="17949" y="19440"/>
                  </a:lnTo>
                  <a:lnTo>
                    <a:pt x="14299" y="15120"/>
                  </a:lnTo>
                  <a:lnTo>
                    <a:pt x="6997" y="10800"/>
                  </a:lnTo>
                  <a:lnTo>
                    <a:pt x="6997" y="12960"/>
                  </a:lnTo>
                  <a:lnTo>
                    <a:pt x="5476" y="15120"/>
                  </a:lnTo>
                  <a:lnTo>
                    <a:pt x="3651" y="17280"/>
                  </a:lnTo>
                  <a:lnTo>
                    <a:pt x="1825" y="17280"/>
                  </a:lnTo>
                  <a:lnTo>
                    <a:pt x="1825" y="17280"/>
                  </a:lnTo>
                  <a:lnTo>
                    <a:pt x="1825" y="12960"/>
                  </a:lnTo>
                  <a:lnTo>
                    <a:pt x="0" y="6480"/>
                  </a:lnTo>
                  <a:lnTo>
                    <a:pt x="0" y="6480"/>
                  </a:lnTo>
                  <a:close/>
                </a:path>
              </a:pathLst>
            </a:custGeom>
            <a:solidFill>
              <a:srgbClr val="46341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41" name="Shape 41"/>
            <p:cNvSpPr/>
            <p:nvPr/>
          </p:nvSpPr>
          <p:spPr>
            <a:xfrm>
              <a:off x="730250" y="77787"/>
              <a:ext cx="255588" cy="260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025" y="0"/>
                  </a:moveTo>
                  <a:lnTo>
                    <a:pt x="6440" y="800"/>
                  </a:lnTo>
                  <a:lnTo>
                    <a:pt x="9660" y="800"/>
                  </a:lnTo>
                  <a:lnTo>
                    <a:pt x="15294" y="1600"/>
                  </a:lnTo>
                  <a:lnTo>
                    <a:pt x="12880" y="7200"/>
                  </a:lnTo>
                  <a:lnTo>
                    <a:pt x="12880" y="8000"/>
                  </a:lnTo>
                  <a:lnTo>
                    <a:pt x="13684" y="9600"/>
                  </a:lnTo>
                  <a:lnTo>
                    <a:pt x="14489" y="11200"/>
                  </a:lnTo>
                  <a:lnTo>
                    <a:pt x="16099" y="12800"/>
                  </a:lnTo>
                  <a:lnTo>
                    <a:pt x="19185" y="15200"/>
                  </a:lnTo>
                  <a:lnTo>
                    <a:pt x="20795" y="18400"/>
                  </a:lnTo>
                  <a:lnTo>
                    <a:pt x="21600" y="20800"/>
                  </a:lnTo>
                  <a:lnTo>
                    <a:pt x="21600" y="21600"/>
                  </a:lnTo>
                  <a:lnTo>
                    <a:pt x="12880" y="13600"/>
                  </a:lnTo>
                  <a:lnTo>
                    <a:pt x="4025" y="7200"/>
                  </a:lnTo>
                  <a:lnTo>
                    <a:pt x="0" y="0"/>
                  </a:lnTo>
                  <a:lnTo>
                    <a:pt x="4025" y="0"/>
                  </a:lnTo>
                  <a:lnTo>
                    <a:pt x="4025" y="0"/>
                  </a:lnTo>
                  <a:close/>
                </a:path>
              </a:pathLst>
            </a:custGeom>
            <a:solidFill>
              <a:srgbClr val="46341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42" name="Shape 42"/>
            <p:cNvSpPr/>
            <p:nvPr/>
          </p:nvSpPr>
          <p:spPr>
            <a:xfrm>
              <a:off x="493712" y="96837"/>
              <a:ext cx="93663" cy="968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"/>
                  </a:moveTo>
                  <a:lnTo>
                    <a:pt x="15010" y="10800"/>
                  </a:lnTo>
                  <a:lnTo>
                    <a:pt x="15010" y="12960"/>
                  </a:lnTo>
                  <a:lnTo>
                    <a:pt x="17207" y="15120"/>
                  </a:lnTo>
                  <a:lnTo>
                    <a:pt x="19403" y="19440"/>
                  </a:lnTo>
                  <a:lnTo>
                    <a:pt x="19403" y="21600"/>
                  </a:lnTo>
                  <a:lnTo>
                    <a:pt x="17207" y="19440"/>
                  </a:lnTo>
                  <a:lnTo>
                    <a:pt x="12814" y="17280"/>
                  </a:lnTo>
                  <a:lnTo>
                    <a:pt x="8420" y="12960"/>
                  </a:lnTo>
                  <a:lnTo>
                    <a:pt x="6224" y="10800"/>
                  </a:lnTo>
                  <a:lnTo>
                    <a:pt x="0" y="0"/>
                  </a:lnTo>
                  <a:lnTo>
                    <a:pt x="21600" y="2160"/>
                  </a:lnTo>
                  <a:lnTo>
                    <a:pt x="21600" y="2160"/>
                  </a:lnTo>
                  <a:close/>
                </a:path>
              </a:pathLst>
            </a:custGeom>
            <a:solidFill>
              <a:srgbClr val="46341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43" name="Shape 43"/>
            <p:cNvSpPr/>
            <p:nvPr/>
          </p:nvSpPr>
          <p:spPr>
            <a:xfrm>
              <a:off x="0" y="28575"/>
              <a:ext cx="388938" cy="3286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542" y="3812"/>
                  </a:moveTo>
                  <a:lnTo>
                    <a:pt x="21600" y="4447"/>
                  </a:lnTo>
                  <a:lnTo>
                    <a:pt x="18426" y="8894"/>
                  </a:lnTo>
                  <a:lnTo>
                    <a:pt x="12607" y="13976"/>
                  </a:lnTo>
                  <a:lnTo>
                    <a:pt x="14723" y="16518"/>
                  </a:lnTo>
                  <a:lnTo>
                    <a:pt x="15781" y="21600"/>
                  </a:lnTo>
                  <a:lnTo>
                    <a:pt x="6789" y="13976"/>
                  </a:lnTo>
                  <a:lnTo>
                    <a:pt x="4144" y="8894"/>
                  </a:lnTo>
                  <a:lnTo>
                    <a:pt x="7847" y="6988"/>
                  </a:lnTo>
                  <a:lnTo>
                    <a:pt x="5202" y="3812"/>
                  </a:lnTo>
                  <a:lnTo>
                    <a:pt x="0" y="1271"/>
                  </a:lnTo>
                  <a:lnTo>
                    <a:pt x="0" y="0"/>
                  </a:lnTo>
                  <a:lnTo>
                    <a:pt x="529" y="0"/>
                  </a:lnTo>
                  <a:lnTo>
                    <a:pt x="1058" y="0"/>
                  </a:lnTo>
                  <a:lnTo>
                    <a:pt x="4144" y="635"/>
                  </a:lnTo>
                  <a:lnTo>
                    <a:pt x="6789" y="635"/>
                  </a:lnTo>
                  <a:lnTo>
                    <a:pt x="7318" y="635"/>
                  </a:lnTo>
                  <a:lnTo>
                    <a:pt x="7847" y="635"/>
                  </a:lnTo>
                  <a:lnTo>
                    <a:pt x="8904" y="1271"/>
                  </a:lnTo>
                  <a:lnTo>
                    <a:pt x="11020" y="1271"/>
                  </a:lnTo>
                  <a:lnTo>
                    <a:pt x="12607" y="1906"/>
                  </a:lnTo>
                  <a:lnTo>
                    <a:pt x="13136" y="1906"/>
                  </a:lnTo>
                  <a:lnTo>
                    <a:pt x="13136" y="1906"/>
                  </a:lnTo>
                  <a:lnTo>
                    <a:pt x="17897" y="2541"/>
                  </a:lnTo>
                  <a:lnTo>
                    <a:pt x="20542" y="3812"/>
                  </a:lnTo>
                  <a:lnTo>
                    <a:pt x="20542" y="3812"/>
                  </a:lnTo>
                  <a:close/>
                </a:path>
              </a:pathLst>
            </a:custGeom>
            <a:solidFill>
              <a:srgbClr val="46341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</p:grpSp>
      <p:sp>
        <p:nvSpPr>
          <p:cNvPr id="45" name="Shape 45"/>
          <p:cNvSpPr/>
          <p:nvPr>
            <p:ph type="title"/>
          </p:nvPr>
        </p:nvSpPr>
        <p:spPr>
          <a:xfrm>
            <a:off x="457200" y="1203325"/>
            <a:ext cx="8229600" cy="2225675"/>
          </a:xfrm>
          <a:prstGeom prst="rect">
            <a:avLst/>
          </a:prstGeom>
        </p:spPr>
        <p:txBody>
          <a:bodyPr/>
          <a:lstStyle>
            <a:lvl1pPr>
              <a:defRPr sz="5400">
                <a:effectLst>
                  <a:outerShdw sx="100000" sy="100000" kx="0" ky="0" algn="b" rotWithShape="0" blurRad="12700" dist="38100" dir="2700000">
                    <a:srgbClr val="000000"/>
                  </a:outerShdw>
                </a:effectLst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5400">
                <a:solidFill>
                  <a:srgbClr val="E3E3FF"/>
                </a:solidFill>
                <a:effectLst>
                  <a:outerShdw sx="100000" sy="100000" kx="0" ky="0" algn="b" rotWithShape="0" blurRad="12700" dist="38100" dir="2700000">
                    <a:srgbClr val="000000"/>
                  </a:outerShdw>
                </a:effectLst>
                <a:uFill>
                  <a:solidFill>
                    <a:srgbClr val="E3E3FF"/>
                  </a:solidFill>
                </a:uFill>
              </a:rPr>
              <a:t>Title Text</a:t>
            </a:r>
          </a:p>
        </p:txBody>
      </p:sp>
      <p:sp>
        <p:nvSpPr>
          <p:cNvPr id="46" name="Shape 46"/>
          <p:cNvSpPr/>
          <p:nvPr>
            <p:ph type="body" idx="1"/>
          </p:nvPr>
        </p:nvSpPr>
        <p:spPr>
          <a:xfrm>
            <a:off x="1371600" y="3429000"/>
            <a:ext cx="6400800" cy="3429000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  <a:lvl2pPr marL="0" indent="457200" algn="ctr">
              <a:buClrTx/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2pPr>
            <a:lvl3pPr marL="0" indent="914400" algn="ctr">
              <a:buClrTx/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3pPr>
            <a:lvl4pPr marL="0" indent="1371600" algn="ctr">
              <a:buClrTx/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4pPr>
            <a:lvl5pPr marL="0" indent="1828800" algn="ctr">
              <a:buClrTx/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32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Body Level One</a:t>
            </a:r>
            <a:endParaRPr sz="3200">
              <a:solidFill>
                <a:srgbClr val="FFFFFF"/>
              </a:solidFill>
              <a:effectLst>
                <a:outerShdw sx="100000" sy="100000" kx="0" ky="0" algn="b" rotWithShape="0" blurRad="12700" dist="25400" dir="2700000">
                  <a:srgbClr val="000000"/>
                </a:outerShdw>
              </a:effectLst>
              <a:uFill>
                <a:solidFill>
                  <a:srgbClr val="FFFFFF"/>
                </a:solidFill>
              </a:uFill>
            </a:endParaRPr>
          </a:p>
          <a:p>
            <a:pPr lvl="1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32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Body Level Two</a:t>
            </a:r>
            <a:endParaRPr sz="3200">
              <a:solidFill>
                <a:srgbClr val="FFFFFF"/>
              </a:solidFill>
              <a:effectLst>
                <a:outerShdw sx="100000" sy="100000" kx="0" ky="0" algn="b" rotWithShape="0" blurRad="12700" dist="25400" dir="2700000">
                  <a:srgbClr val="000000"/>
                </a:outerShdw>
              </a:effectLst>
              <a:uFill>
                <a:solidFill>
                  <a:srgbClr val="FFFFFF"/>
                </a:solidFill>
              </a:uFill>
            </a:endParaRPr>
          </a:p>
          <a:p>
            <a:pPr lvl="2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32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Body Level Three</a:t>
            </a:r>
            <a:endParaRPr sz="3200">
              <a:solidFill>
                <a:srgbClr val="FFFFFF"/>
              </a:solidFill>
              <a:effectLst>
                <a:outerShdw sx="100000" sy="100000" kx="0" ky="0" algn="b" rotWithShape="0" blurRad="12700" dist="25400" dir="2700000">
                  <a:srgbClr val="000000"/>
                </a:outerShdw>
              </a:effectLst>
              <a:uFill>
                <a:solidFill>
                  <a:srgbClr val="FFFFFF"/>
                </a:solidFill>
              </a:uFill>
            </a:endParaRPr>
          </a:p>
          <a:p>
            <a:pPr lvl="3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32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Body Level Four</a:t>
            </a:r>
            <a:endParaRPr sz="3200">
              <a:solidFill>
                <a:srgbClr val="FFFFFF"/>
              </a:solidFill>
              <a:effectLst>
                <a:outerShdw sx="100000" sy="100000" kx="0" ky="0" algn="b" rotWithShape="0" blurRad="12700" dist="25400" dir="2700000">
                  <a:srgbClr val="000000"/>
                </a:outerShdw>
              </a:effectLst>
              <a:uFill>
                <a:solidFill>
                  <a:srgbClr val="FFFFFF"/>
                </a:solidFill>
              </a:uFill>
            </a:endParaRPr>
          </a:p>
          <a:p>
            <a:pPr lvl="4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32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4400">
                <a:solidFill>
                  <a:srgbClr val="E3E3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E3E3FF"/>
                  </a:solidFill>
                </a:u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4400">
                <a:solidFill>
                  <a:srgbClr val="E3E3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E3E3FF"/>
                  </a:solidFill>
                </a:u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4400">
                <a:solidFill>
                  <a:srgbClr val="E3E3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E3E3FF"/>
                  </a:solidFill>
                </a:uFill>
              </a:rPr>
              <a:t>Title Text</a:t>
            </a:r>
          </a:p>
        </p:txBody>
      </p:sp>
      <p:sp>
        <p:nvSpPr>
          <p:cNvPr id="53" name="Shape 5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One</a:t>
            </a:r>
            <a:endParaRPr sz="32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Two</a:t>
            </a:r>
            <a:endParaRPr sz="32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Three</a:t>
            </a:r>
            <a:endParaRPr sz="32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Four</a:t>
            </a:r>
            <a:endParaRPr sz="32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3399"/>
            </a:gs>
            <a:gs pos="100000">
              <a:srgbClr val="001746"/>
            </a:gs>
          </a:gsLst>
          <a:lin ang="162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2" name="Shape 2"/>
            <p:cNvSpPr/>
            <p:nvPr/>
          </p:nvSpPr>
          <p:spPr>
            <a:xfrm>
              <a:off x="0" y="4876800"/>
              <a:ext cx="9144000" cy="1981200"/>
            </a:xfrm>
            <a:prstGeom prst="rect">
              <a:avLst/>
            </a:prstGeom>
            <a:gradFill flip="none" rotWithShape="1">
              <a:gsLst>
                <a:gs pos="0">
                  <a:srgbClr val="33CCCC"/>
                </a:gs>
                <a:gs pos="100000">
                  <a:srgbClr val="003399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3" name="Shape 3"/>
            <p:cNvSpPr/>
            <p:nvPr/>
          </p:nvSpPr>
          <p:spPr>
            <a:xfrm>
              <a:off x="0" y="0"/>
              <a:ext cx="9144000" cy="4876800"/>
            </a:xfrm>
            <a:prstGeom prst="rect">
              <a:avLst/>
            </a:prstGeom>
            <a:gradFill flip="none" rotWithShape="1">
              <a:gsLst>
                <a:gs pos="0">
                  <a:srgbClr val="003399"/>
                </a:gs>
                <a:gs pos="100000">
                  <a:srgbClr val="001746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</p:grpSp>
      <p:sp>
        <p:nvSpPr>
          <p:cNvPr id="5" name="Shape 5"/>
          <p:cNvSpPr/>
          <p:nvPr/>
        </p:nvSpPr>
        <p:spPr>
          <a:xfrm>
            <a:off x="6248400" y="6262687"/>
            <a:ext cx="2895600" cy="609601"/>
          </a:xfrm>
          <a:prstGeom prst="rect">
            <a:avLst/>
          </a:prstGeom>
          <a:gradFill>
            <a:gsLst>
              <a:gs pos="0">
                <a:srgbClr val="003399"/>
              </a:gs>
              <a:gs pos="100000">
                <a:srgbClr val="00FFCC"/>
              </a:gs>
            </a:gsLst>
            <a:lin ang="18900000"/>
          </a:gradFill>
          <a:ln w="12700">
            <a:miter lim="400000"/>
          </a:ln>
        </p:spPr>
        <p:txBody>
          <a:bodyPr lIns="0" tIns="0" rIns="0" bIns="0"/>
          <a:lstStyle/>
          <a:p>
            <a:pPr lvl="0" defTabSz="914400"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grpSp>
        <p:nvGrpSpPr>
          <p:cNvPr id="14" name="Group 14"/>
          <p:cNvGrpSpPr/>
          <p:nvPr/>
        </p:nvGrpSpPr>
        <p:grpSpPr>
          <a:xfrm>
            <a:off x="0" y="6019800"/>
            <a:ext cx="7848600" cy="857250"/>
            <a:chOff x="0" y="0"/>
            <a:chExt cx="7848600" cy="857250"/>
          </a:xfrm>
        </p:grpSpPr>
        <p:sp>
          <p:nvSpPr>
            <p:cNvPr id="6" name="Shape 6"/>
            <p:cNvSpPr/>
            <p:nvPr/>
          </p:nvSpPr>
          <p:spPr>
            <a:xfrm>
              <a:off x="2362200" y="0"/>
              <a:ext cx="5143500" cy="8509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880" y="18900"/>
                  </a:moveTo>
                  <a:lnTo>
                    <a:pt x="19967" y="15918"/>
                  </a:lnTo>
                  <a:lnTo>
                    <a:pt x="19407" y="15112"/>
                  </a:lnTo>
                  <a:lnTo>
                    <a:pt x="17853" y="9188"/>
                  </a:lnTo>
                  <a:lnTo>
                    <a:pt x="17020" y="2982"/>
                  </a:lnTo>
                  <a:lnTo>
                    <a:pt x="16380" y="282"/>
                  </a:lnTo>
                  <a:lnTo>
                    <a:pt x="16020" y="1894"/>
                  </a:lnTo>
                  <a:lnTo>
                    <a:pt x="15260" y="2982"/>
                  </a:lnTo>
                  <a:lnTo>
                    <a:pt x="14227" y="2982"/>
                  </a:lnTo>
                  <a:lnTo>
                    <a:pt x="13627" y="5158"/>
                  </a:lnTo>
                  <a:lnTo>
                    <a:pt x="11833" y="8946"/>
                  </a:lnTo>
                  <a:lnTo>
                    <a:pt x="10680" y="7294"/>
                  </a:lnTo>
                  <a:lnTo>
                    <a:pt x="10400" y="4070"/>
                  </a:lnTo>
                  <a:lnTo>
                    <a:pt x="10280" y="3506"/>
                  </a:lnTo>
                  <a:lnTo>
                    <a:pt x="9640" y="2418"/>
                  </a:lnTo>
                  <a:lnTo>
                    <a:pt x="9167" y="2982"/>
                  </a:lnTo>
                  <a:lnTo>
                    <a:pt x="8727" y="3506"/>
                  </a:lnTo>
                  <a:lnTo>
                    <a:pt x="8287" y="524"/>
                  </a:lnTo>
                  <a:lnTo>
                    <a:pt x="8167" y="0"/>
                  </a:lnTo>
                  <a:lnTo>
                    <a:pt x="7927" y="0"/>
                  </a:lnTo>
                  <a:lnTo>
                    <a:pt x="7373" y="1370"/>
                  </a:lnTo>
                  <a:lnTo>
                    <a:pt x="7373" y="1370"/>
                  </a:lnTo>
                  <a:lnTo>
                    <a:pt x="7293" y="1612"/>
                  </a:lnTo>
                  <a:lnTo>
                    <a:pt x="7133" y="2176"/>
                  </a:lnTo>
                  <a:lnTo>
                    <a:pt x="6893" y="2982"/>
                  </a:lnTo>
                  <a:lnTo>
                    <a:pt x="6693" y="2982"/>
                  </a:lnTo>
                  <a:lnTo>
                    <a:pt x="6573" y="2982"/>
                  </a:lnTo>
                  <a:lnTo>
                    <a:pt x="6373" y="3264"/>
                  </a:lnTo>
                  <a:lnTo>
                    <a:pt x="6133" y="3788"/>
                  </a:lnTo>
                  <a:lnTo>
                    <a:pt x="5893" y="4312"/>
                  </a:lnTo>
                  <a:lnTo>
                    <a:pt x="5620" y="5158"/>
                  </a:lnTo>
                  <a:lnTo>
                    <a:pt x="5420" y="5682"/>
                  </a:lnTo>
                  <a:lnTo>
                    <a:pt x="5260" y="5964"/>
                  </a:lnTo>
                  <a:lnTo>
                    <a:pt x="5220" y="6206"/>
                  </a:lnTo>
                  <a:lnTo>
                    <a:pt x="3707" y="9188"/>
                  </a:lnTo>
                  <a:lnTo>
                    <a:pt x="2627" y="11848"/>
                  </a:lnTo>
                  <a:lnTo>
                    <a:pt x="713" y="18618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0880" y="18900"/>
                  </a:lnTo>
                  <a:lnTo>
                    <a:pt x="20880" y="1890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63416"/>
                </a:gs>
                <a:gs pos="100000">
                  <a:srgbClr val="847864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3946525" y="0"/>
              <a:ext cx="3902075" cy="857250"/>
              <a:chOff x="0" y="0"/>
              <a:chExt cx="3902075" cy="857250"/>
            </a:xfrm>
          </p:grpSpPr>
          <p:sp>
            <p:nvSpPr>
              <p:cNvPr id="7" name="Shape 7"/>
              <p:cNvSpPr/>
              <p:nvPr/>
            </p:nvSpPr>
            <p:spPr>
              <a:xfrm>
                <a:off x="2320925" y="11112"/>
                <a:ext cx="1581150" cy="8461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793" y="15116"/>
                    </a:moveTo>
                    <a:lnTo>
                      <a:pt x="10735" y="14994"/>
                    </a:lnTo>
                    <a:lnTo>
                      <a:pt x="6072" y="10091"/>
                    </a:lnTo>
                    <a:lnTo>
                      <a:pt x="2754" y="2675"/>
                    </a:lnTo>
                    <a:lnTo>
                      <a:pt x="0" y="0"/>
                    </a:lnTo>
                    <a:lnTo>
                      <a:pt x="477" y="1054"/>
                    </a:lnTo>
                    <a:lnTo>
                      <a:pt x="0" y="2634"/>
                    </a:lnTo>
                    <a:lnTo>
                      <a:pt x="651" y="4823"/>
                    </a:lnTo>
                    <a:lnTo>
                      <a:pt x="1627" y="9848"/>
                    </a:lnTo>
                    <a:lnTo>
                      <a:pt x="976" y="17102"/>
                    </a:lnTo>
                    <a:lnTo>
                      <a:pt x="4337" y="13333"/>
                    </a:lnTo>
                    <a:lnTo>
                      <a:pt x="13272" y="21600"/>
                    </a:lnTo>
                    <a:lnTo>
                      <a:pt x="21600" y="21438"/>
                    </a:lnTo>
                    <a:lnTo>
                      <a:pt x="17957" y="19168"/>
                    </a:lnTo>
                    <a:lnTo>
                      <a:pt x="13793" y="15116"/>
                    </a:lnTo>
                    <a:close/>
                  </a:path>
                </a:pathLst>
              </a:custGeom>
              <a:solidFill>
                <a:srgbClr val="46341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914400">
                  <a:defRPr sz="280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  <a:latin typeface="+mn-lt"/>
                    <a:ea typeface="+mn-ea"/>
                    <a:cs typeface="+mn-cs"/>
                    <a:sym typeface="Arial"/>
                  </a:defRPr>
                </a:pPr>
              </a:p>
            </p:txBody>
          </p:sp>
          <p:sp>
            <p:nvSpPr>
              <p:cNvPr id="8" name="Shape 8"/>
              <p:cNvSpPr/>
              <p:nvPr/>
            </p:nvSpPr>
            <p:spPr>
              <a:xfrm>
                <a:off x="303212" y="0"/>
                <a:ext cx="295276" cy="627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4181" y="0"/>
                    </a:moveTo>
                    <a:lnTo>
                      <a:pt x="6271" y="1101"/>
                    </a:lnTo>
                    <a:lnTo>
                      <a:pt x="2787" y="1836"/>
                    </a:lnTo>
                    <a:lnTo>
                      <a:pt x="2090" y="4039"/>
                    </a:lnTo>
                    <a:lnTo>
                      <a:pt x="4877" y="6976"/>
                    </a:lnTo>
                    <a:lnTo>
                      <a:pt x="5574" y="9913"/>
                    </a:lnTo>
                    <a:lnTo>
                      <a:pt x="0" y="21600"/>
                    </a:lnTo>
                    <a:lnTo>
                      <a:pt x="6271" y="14257"/>
                    </a:lnTo>
                    <a:lnTo>
                      <a:pt x="9755" y="13217"/>
                    </a:lnTo>
                    <a:lnTo>
                      <a:pt x="14632" y="7710"/>
                    </a:lnTo>
                    <a:lnTo>
                      <a:pt x="16723" y="7343"/>
                    </a:lnTo>
                    <a:lnTo>
                      <a:pt x="16723" y="5507"/>
                    </a:lnTo>
                    <a:lnTo>
                      <a:pt x="21600" y="4039"/>
                    </a:lnTo>
                    <a:lnTo>
                      <a:pt x="18813" y="3671"/>
                    </a:lnTo>
                    <a:lnTo>
                      <a:pt x="4181" y="0"/>
                    </a:lnTo>
                    <a:lnTo>
                      <a:pt x="4181" y="0"/>
                    </a:lnTo>
                    <a:close/>
                  </a:path>
                </a:pathLst>
              </a:custGeom>
              <a:solidFill>
                <a:srgbClr val="46341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914400">
                  <a:defRPr sz="280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  <a:latin typeface="+mn-lt"/>
                    <a:ea typeface="+mn-ea"/>
                    <a:cs typeface="+mn-cs"/>
                    <a:sym typeface="Arial"/>
                  </a:defRPr>
                </a:pPr>
              </a:p>
            </p:txBody>
          </p:sp>
          <p:sp>
            <p:nvSpPr>
              <p:cNvPr id="9" name="Shape 9"/>
              <p:cNvSpPr/>
              <p:nvPr/>
            </p:nvSpPr>
            <p:spPr>
              <a:xfrm>
                <a:off x="863600" y="160337"/>
                <a:ext cx="600075" cy="430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29" y="0"/>
                    </a:moveTo>
                    <a:lnTo>
                      <a:pt x="686" y="1036"/>
                    </a:lnTo>
                    <a:lnTo>
                      <a:pt x="0" y="3188"/>
                    </a:lnTo>
                    <a:lnTo>
                      <a:pt x="3429" y="9644"/>
                    </a:lnTo>
                    <a:lnTo>
                      <a:pt x="17714" y="21600"/>
                    </a:lnTo>
                    <a:lnTo>
                      <a:pt x="16571" y="11079"/>
                    </a:lnTo>
                    <a:lnTo>
                      <a:pt x="21600" y="6058"/>
                    </a:lnTo>
                    <a:lnTo>
                      <a:pt x="14343" y="7492"/>
                    </a:lnTo>
                    <a:lnTo>
                      <a:pt x="5143" y="4304"/>
                    </a:lnTo>
                    <a:lnTo>
                      <a:pt x="1029" y="0"/>
                    </a:lnTo>
                    <a:lnTo>
                      <a:pt x="1029" y="0"/>
                    </a:lnTo>
                    <a:close/>
                  </a:path>
                </a:pathLst>
              </a:custGeom>
              <a:solidFill>
                <a:srgbClr val="46341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914400">
                  <a:defRPr sz="280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  <a:latin typeface="+mn-lt"/>
                    <a:ea typeface="+mn-ea"/>
                    <a:cs typeface="+mn-cs"/>
                    <a:sym typeface="Arial"/>
                  </a:defRPr>
                </a:pPr>
              </a:p>
            </p:txBody>
          </p:sp>
          <p:sp>
            <p:nvSpPr>
              <p:cNvPr id="10" name="Shape 10"/>
              <p:cNvSpPr/>
              <p:nvPr/>
            </p:nvSpPr>
            <p:spPr>
              <a:xfrm>
                <a:off x="1812925" y="117475"/>
                <a:ext cx="246063" cy="1174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5886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836" y="1964"/>
                    </a:lnTo>
                    <a:lnTo>
                      <a:pt x="836" y="5891"/>
                    </a:lnTo>
                    <a:lnTo>
                      <a:pt x="0" y="7855"/>
                    </a:lnTo>
                    <a:lnTo>
                      <a:pt x="10870" y="19636"/>
                    </a:lnTo>
                    <a:lnTo>
                      <a:pt x="13378" y="13745"/>
                    </a:lnTo>
                    <a:lnTo>
                      <a:pt x="21600" y="21600"/>
                    </a:lnTo>
                    <a:lnTo>
                      <a:pt x="17559" y="7855"/>
                    </a:lnTo>
                    <a:lnTo>
                      <a:pt x="20764" y="0"/>
                    </a:lnTo>
                    <a:lnTo>
                      <a:pt x="15886" y="0"/>
                    </a:lnTo>
                    <a:lnTo>
                      <a:pt x="15886" y="0"/>
                    </a:lnTo>
                    <a:close/>
                  </a:path>
                </a:pathLst>
              </a:custGeom>
              <a:solidFill>
                <a:srgbClr val="46341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914400">
                  <a:defRPr sz="280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  <a:latin typeface="+mn-lt"/>
                    <a:ea typeface="+mn-ea"/>
                    <a:cs typeface="+mn-cs"/>
                    <a:sym typeface="Arial"/>
                  </a:defRPr>
                </a:pPr>
              </a:p>
            </p:txBody>
          </p:sp>
          <p:sp>
            <p:nvSpPr>
              <p:cNvPr id="11" name="Shape 11"/>
              <p:cNvSpPr/>
              <p:nvPr/>
            </p:nvSpPr>
            <p:spPr>
              <a:xfrm>
                <a:off x="0" y="106362"/>
                <a:ext cx="66675" cy="1285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086" y="10800"/>
                    </a:moveTo>
                    <a:lnTo>
                      <a:pt x="0" y="5400"/>
                    </a:lnTo>
                    <a:lnTo>
                      <a:pt x="6171" y="1800"/>
                    </a:lnTo>
                    <a:lnTo>
                      <a:pt x="0" y="1800"/>
                    </a:lnTo>
                    <a:lnTo>
                      <a:pt x="6171" y="1800"/>
                    </a:lnTo>
                    <a:lnTo>
                      <a:pt x="12343" y="1800"/>
                    </a:lnTo>
                    <a:lnTo>
                      <a:pt x="18514" y="1800"/>
                    </a:lnTo>
                    <a:lnTo>
                      <a:pt x="21600" y="0"/>
                    </a:lnTo>
                    <a:lnTo>
                      <a:pt x="15429" y="5400"/>
                    </a:lnTo>
                    <a:lnTo>
                      <a:pt x="21600" y="14400"/>
                    </a:lnTo>
                    <a:lnTo>
                      <a:pt x="6171" y="21600"/>
                    </a:lnTo>
                    <a:lnTo>
                      <a:pt x="3086" y="10800"/>
                    </a:lnTo>
                    <a:lnTo>
                      <a:pt x="3086" y="10800"/>
                    </a:lnTo>
                    <a:close/>
                  </a:path>
                </a:pathLst>
              </a:custGeom>
              <a:solidFill>
                <a:srgbClr val="46341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914400">
                  <a:defRPr sz="280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  <a:latin typeface="+mn-lt"/>
                    <a:ea typeface="+mn-ea"/>
                    <a:cs typeface="+mn-cs"/>
                    <a:sym typeface="Arial"/>
                  </a:defRPr>
                </a:pPr>
              </a:p>
            </p:txBody>
          </p:sp>
        </p:grpSp>
        <p:sp>
          <p:nvSpPr>
            <p:cNvPr id="13" name="Shape 13"/>
            <p:cNvSpPr/>
            <p:nvPr/>
          </p:nvSpPr>
          <p:spPr>
            <a:xfrm>
              <a:off x="0" y="0"/>
              <a:ext cx="6311900" cy="8493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lnTo>
                    <a:pt x="21567" y="21600"/>
                  </a:lnTo>
                  <a:lnTo>
                    <a:pt x="20883" y="20862"/>
                  </a:lnTo>
                  <a:lnTo>
                    <a:pt x="13511" y="12501"/>
                  </a:lnTo>
                  <a:lnTo>
                    <a:pt x="11077" y="1476"/>
                  </a:lnTo>
                  <a:lnTo>
                    <a:pt x="10360" y="984"/>
                  </a:lnTo>
                  <a:lnTo>
                    <a:pt x="10230" y="2213"/>
                  </a:lnTo>
                  <a:lnTo>
                    <a:pt x="10099" y="2213"/>
                  </a:lnTo>
                  <a:lnTo>
                    <a:pt x="9942" y="1230"/>
                  </a:lnTo>
                  <a:lnTo>
                    <a:pt x="9257" y="4181"/>
                  </a:lnTo>
                  <a:lnTo>
                    <a:pt x="8736" y="5164"/>
                  </a:lnTo>
                  <a:lnTo>
                    <a:pt x="8480" y="5410"/>
                  </a:lnTo>
                  <a:lnTo>
                    <a:pt x="8122" y="4181"/>
                  </a:lnTo>
                  <a:lnTo>
                    <a:pt x="7372" y="5164"/>
                  </a:lnTo>
                  <a:lnTo>
                    <a:pt x="6981" y="984"/>
                  </a:lnTo>
                  <a:lnTo>
                    <a:pt x="6954" y="738"/>
                  </a:lnTo>
                  <a:lnTo>
                    <a:pt x="6856" y="492"/>
                  </a:lnTo>
                  <a:lnTo>
                    <a:pt x="6726" y="246"/>
                  </a:lnTo>
                  <a:lnTo>
                    <a:pt x="6628" y="0"/>
                  </a:lnTo>
                  <a:lnTo>
                    <a:pt x="6497" y="0"/>
                  </a:lnTo>
                  <a:lnTo>
                    <a:pt x="6334" y="0"/>
                  </a:lnTo>
                  <a:lnTo>
                    <a:pt x="6204" y="0"/>
                  </a:lnTo>
                  <a:lnTo>
                    <a:pt x="6171" y="0"/>
                  </a:lnTo>
                  <a:lnTo>
                    <a:pt x="6139" y="0"/>
                  </a:lnTo>
                  <a:lnTo>
                    <a:pt x="6106" y="246"/>
                  </a:lnTo>
                  <a:lnTo>
                    <a:pt x="6074" y="492"/>
                  </a:lnTo>
                  <a:lnTo>
                    <a:pt x="5976" y="738"/>
                  </a:lnTo>
                  <a:lnTo>
                    <a:pt x="5911" y="738"/>
                  </a:lnTo>
                  <a:lnTo>
                    <a:pt x="5813" y="984"/>
                  </a:lnTo>
                  <a:lnTo>
                    <a:pt x="5715" y="1230"/>
                  </a:lnTo>
                  <a:lnTo>
                    <a:pt x="5617" y="1476"/>
                  </a:lnTo>
                  <a:lnTo>
                    <a:pt x="5585" y="1721"/>
                  </a:lnTo>
                  <a:lnTo>
                    <a:pt x="5264" y="2459"/>
                  </a:lnTo>
                  <a:lnTo>
                    <a:pt x="5003" y="2951"/>
                  </a:lnTo>
                  <a:lnTo>
                    <a:pt x="4645" y="1967"/>
                  </a:lnTo>
                  <a:lnTo>
                    <a:pt x="4482" y="1967"/>
                  </a:lnTo>
                  <a:lnTo>
                    <a:pt x="4123" y="2951"/>
                  </a:lnTo>
                  <a:lnTo>
                    <a:pt x="3993" y="2951"/>
                  </a:lnTo>
                  <a:lnTo>
                    <a:pt x="3835" y="2459"/>
                  </a:lnTo>
                  <a:lnTo>
                    <a:pt x="3477" y="2459"/>
                  </a:lnTo>
                  <a:lnTo>
                    <a:pt x="2955" y="2951"/>
                  </a:lnTo>
                  <a:lnTo>
                    <a:pt x="2113" y="738"/>
                  </a:lnTo>
                  <a:lnTo>
                    <a:pt x="1755" y="2459"/>
                  </a:lnTo>
                  <a:lnTo>
                    <a:pt x="1722" y="2459"/>
                  </a:lnTo>
                  <a:lnTo>
                    <a:pt x="1657" y="2951"/>
                  </a:lnTo>
                  <a:lnTo>
                    <a:pt x="1559" y="3197"/>
                  </a:lnTo>
                  <a:lnTo>
                    <a:pt x="1429" y="3689"/>
                  </a:lnTo>
                  <a:lnTo>
                    <a:pt x="1103" y="4918"/>
                  </a:lnTo>
                  <a:lnTo>
                    <a:pt x="809" y="6148"/>
                  </a:lnTo>
                  <a:lnTo>
                    <a:pt x="424" y="6886"/>
                  </a:lnTo>
                  <a:lnTo>
                    <a:pt x="0" y="7378"/>
                  </a:lnTo>
                  <a:lnTo>
                    <a:pt x="0" y="21600"/>
                  </a:lnTo>
                  <a:lnTo>
                    <a:pt x="5487" y="21600"/>
                  </a:lnTo>
                  <a:lnTo>
                    <a:pt x="20236" y="21600"/>
                  </a:lnTo>
                  <a:lnTo>
                    <a:pt x="21600" y="21600"/>
                  </a:lnTo>
                  <a:lnTo>
                    <a:pt x="21600" y="2160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63416"/>
                </a:gs>
                <a:gs pos="100000">
                  <a:srgbClr val="73664F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27062" y="6021387"/>
            <a:ext cx="5684838" cy="849313"/>
            <a:chOff x="0" y="0"/>
            <a:chExt cx="5684837" cy="849312"/>
          </a:xfrm>
        </p:grpSpPr>
        <p:sp>
          <p:nvSpPr>
            <p:cNvPr id="15" name="Shape 15"/>
            <p:cNvSpPr/>
            <p:nvPr/>
          </p:nvSpPr>
          <p:spPr>
            <a:xfrm>
              <a:off x="1271587" y="0"/>
              <a:ext cx="579438" cy="4619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420" y="1806"/>
                  </a:moveTo>
                  <a:lnTo>
                    <a:pt x="0" y="4516"/>
                  </a:lnTo>
                  <a:lnTo>
                    <a:pt x="3906" y="8128"/>
                  </a:lnTo>
                  <a:lnTo>
                    <a:pt x="8462" y="13547"/>
                  </a:lnTo>
                  <a:lnTo>
                    <a:pt x="11303" y="12644"/>
                  </a:lnTo>
                  <a:lnTo>
                    <a:pt x="20180" y="21600"/>
                  </a:lnTo>
                  <a:lnTo>
                    <a:pt x="18049" y="13095"/>
                  </a:lnTo>
                  <a:lnTo>
                    <a:pt x="21600" y="9934"/>
                  </a:lnTo>
                  <a:lnTo>
                    <a:pt x="21245" y="9483"/>
                  </a:lnTo>
                  <a:lnTo>
                    <a:pt x="19825" y="8580"/>
                  </a:lnTo>
                  <a:lnTo>
                    <a:pt x="17694" y="6774"/>
                  </a:lnTo>
                  <a:lnTo>
                    <a:pt x="15209" y="5419"/>
                  </a:lnTo>
                  <a:lnTo>
                    <a:pt x="12723" y="4064"/>
                  </a:lnTo>
                  <a:lnTo>
                    <a:pt x="10238" y="2709"/>
                  </a:lnTo>
                  <a:lnTo>
                    <a:pt x="8462" y="1806"/>
                  </a:lnTo>
                  <a:lnTo>
                    <a:pt x="7752" y="1355"/>
                  </a:lnTo>
                  <a:lnTo>
                    <a:pt x="6332" y="1355"/>
                  </a:lnTo>
                  <a:lnTo>
                    <a:pt x="5622" y="1355"/>
                  </a:lnTo>
                  <a:lnTo>
                    <a:pt x="4261" y="903"/>
                  </a:lnTo>
                  <a:lnTo>
                    <a:pt x="3906" y="903"/>
                  </a:lnTo>
                  <a:lnTo>
                    <a:pt x="3196" y="452"/>
                  </a:lnTo>
                  <a:lnTo>
                    <a:pt x="2485" y="0"/>
                  </a:lnTo>
                  <a:lnTo>
                    <a:pt x="1775" y="0"/>
                  </a:lnTo>
                  <a:lnTo>
                    <a:pt x="1420" y="1806"/>
                  </a:lnTo>
                  <a:lnTo>
                    <a:pt x="1420" y="1806"/>
                  </a:lnTo>
                  <a:close/>
                </a:path>
              </a:pathLst>
            </a:custGeom>
            <a:solidFill>
              <a:srgbClr val="46341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6" name="Shape 16"/>
            <p:cNvSpPr/>
            <p:nvPr/>
          </p:nvSpPr>
          <p:spPr>
            <a:xfrm>
              <a:off x="2457450" y="57150"/>
              <a:ext cx="3227388" cy="7921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976" y="779"/>
                  </a:moveTo>
                  <a:lnTo>
                    <a:pt x="1466" y="260"/>
                  </a:lnTo>
                  <a:lnTo>
                    <a:pt x="1020" y="0"/>
                  </a:lnTo>
                  <a:lnTo>
                    <a:pt x="382" y="0"/>
                  </a:lnTo>
                  <a:lnTo>
                    <a:pt x="127" y="1082"/>
                  </a:lnTo>
                  <a:lnTo>
                    <a:pt x="0" y="5541"/>
                  </a:lnTo>
                  <a:lnTo>
                    <a:pt x="637" y="4502"/>
                  </a:lnTo>
                  <a:lnTo>
                    <a:pt x="956" y="5800"/>
                  </a:lnTo>
                  <a:lnTo>
                    <a:pt x="1594" y="6623"/>
                  </a:lnTo>
                  <a:lnTo>
                    <a:pt x="2221" y="11817"/>
                  </a:lnTo>
                  <a:lnTo>
                    <a:pt x="4261" y="15540"/>
                  </a:lnTo>
                  <a:lnTo>
                    <a:pt x="8255" y="15540"/>
                  </a:lnTo>
                  <a:lnTo>
                    <a:pt x="21600" y="21600"/>
                  </a:lnTo>
                  <a:lnTo>
                    <a:pt x="21600" y="21600"/>
                  </a:lnTo>
                  <a:lnTo>
                    <a:pt x="21154" y="21340"/>
                  </a:lnTo>
                  <a:lnTo>
                    <a:pt x="7182" y="10519"/>
                  </a:lnTo>
                  <a:lnTo>
                    <a:pt x="5461" y="6883"/>
                  </a:lnTo>
                  <a:lnTo>
                    <a:pt x="4515" y="4762"/>
                  </a:lnTo>
                  <a:lnTo>
                    <a:pt x="3878" y="3982"/>
                  </a:lnTo>
                  <a:lnTo>
                    <a:pt x="2986" y="2640"/>
                  </a:lnTo>
                  <a:lnTo>
                    <a:pt x="1976" y="779"/>
                  </a:lnTo>
                  <a:lnTo>
                    <a:pt x="1976" y="779"/>
                  </a:lnTo>
                  <a:close/>
                </a:path>
              </a:pathLst>
            </a:custGeom>
            <a:solidFill>
              <a:srgbClr val="46341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7" name="Shape 17"/>
            <p:cNvSpPr/>
            <p:nvPr/>
          </p:nvSpPr>
          <p:spPr>
            <a:xfrm>
              <a:off x="2278062" y="47625"/>
              <a:ext cx="112713" cy="968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6480"/>
                  </a:moveTo>
                  <a:lnTo>
                    <a:pt x="1825" y="6480"/>
                  </a:lnTo>
                  <a:lnTo>
                    <a:pt x="3651" y="4320"/>
                  </a:lnTo>
                  <a:lnTo>
                    <a:pt x="1825" y="2160"/>
                  </a:lnTo>
                  <a:lnTo>
                    <a:pt x="0" y="0"/>
                  </a:lnTo>
                  <a:lnTo>
                    <a:pt x="8823" y="6480"/>
                  </a:lnTo>
                  <a:lnTo>
                    <a:pt x="16124" y="6480"/>
                  </a:lnTo>
                  <a:lnTo>
                    <a:pt x="17949" y="10800"/>
                  </a:lnTo>
                  <a:lnTo>
                    <a:pt x="19775" y="15120"/>
                  </a:lnTo>
                  <a:lnTo>
                    <a:pt x="21600" y="19440"/>
                  </a:lnTo>
                  <a:lnTo>
                    <a:pt x="21600" y="21600"/>
                  </a:lnTo>
                  <a:lnTo>
                    <a:pt x="17949" y="19440"/>
                  </a:lnTo>
                  <a:lnTo>
                    <a:pt x="14299" y="15120"/>
                  </a:lnTo>
                  <a:lnTo>
                    <a:pt x="6997" y="10800"/>
                  </a:lnTo>
                  <a:lnTo>
                    <a:pt x="6997" y="12960"/>
                  </a:lnTo>
                  <a:lnTo>
                    <a:pt x="5476" y="15120"/>
                  </a:lnTo>
                  <a:lnTo>
                    <a:pt x="3651" y="17280"/>
                  </a:lnTo>
                  <a:lnTo>
                    <a:pt x="1825" y="17280"/>
                  </a:lnTo>
                  <a:lnTo>
                    <a:pt x="1825" y="17280"/>
                  </a:lnTo>
                  <a:lnTo>
                    <a:pt x="1825" y="12960"/>
                  </a:lnTo>
                  <a:lnTo>
                    <a:pt x="0" y="6480"/>
                  </a:lnTo>
                  <a:lnTo>
                    <a:pt x="0" y="6480"/>
                  </a:lnTo>
                  <a:close/>
                </a:path>
              </a:pathLst>
            </a:custGeom>
            <a:solidFill>
              <a:srgbClr val="46341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8" name="Shape 18"/>
            <p:cNvSpPr/>
            <p:nvPr/>
          </p:nvSpPr>
          <p:spPr>
            <a:xfrm>
              <a:off x="730250" y="77787"/>
              <a:ext cx="255588" cy="260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025" y="0"/>
                  </a:moveTo>
                  <a:lnTo>
                    <a:pt x="6440" y="800"/>
                  </a:lnTo>
                  <a:lnTo>
                    <a:pt x="9660" y="800"/>
                  </a:lnTo>
                  <a:lnTo>
                    <a:pt x="15294" y="1600"/>
                  </a:lnTo>
                  <a:lnTo>
                    <a:pt x="12880" y="7200"/>
                  </a:lnTo>
                  <a:lnTo>
                    <a:pt x="12880" y="8000"/>
                  </a:lnTo>
                  <a:lnTo>
                    <a:pt x="13684" y="9600"/>
                  </a:lnTo>
                  <a:lnTo>
                    <a:pt x="14489" y="11200"/>
                  </a:lnTo>
                  <a:lnTo>
                    <a:pt x="16099" y="12800"/>
                  </a:lnTo>
                  <a:lnTo>
                    <a:pt x="19185" y="15200"/>
                  </a:lnTo>
                  <a:lnTo>
                    <a:pt x="20795" y="18400"/>
                  </a:lnTo>
                  <a:lnTo>
                    <a:pt x="21600" y="20800"/>
                  </a:lnTo>
                  <a:lnTo>
                    <a:pt x="21600" y="21600"/>
                  </a:lnTo>
                  <a:lnTo>
                    <a:pt x="12880" y="13600"/>
                  </a:lnTo>
                  <a:lnTo>
                    <a:pt x="4025" y="7200"/>
                  </a:lnTo>
                  <a:lnTo>
                    <a:pt x="0" y="0"/>
                  </a:lnTo>
                  <a:lnTo>
                    <a:pt x="4025" y="0"/>
                  </a:lnTo>
                  <a:lnTo>
                    <a:pt x="4025" y="0"/>
                  </a:lnTo>
                  <a:close/>
                </a:path>
              </a:pathLst>
            </a:custGeom>
            <a:solidFill>
              <a:srgbClr val="46341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9" name="Shape 19"/>
            <p:cNvSpPr/>
            <p:nvPr/>
          </p:nvSpPr>
          <p:spPr>
            <a:xfrm>
              <a:off x="493712" y="96837"/>
              <a:ext cx="93663" cy="968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"/>
                  </a:moveTo>
                  <a:lnTo>
                    <a:pt x="15010" y="10800"/>
                  </a:lnTo>
                  <a:lnTo>
                    <a:pt x="15010" y="12960"/>
                  </a:lnTo>
                  <a:lnTo>
                    <a:pt x="17207" y="15120"/>
                  </a:lnTo>
                  <a:lnTo>
                    <a:pt x="19403" y="19440"/>
                  </a:lnTo>
                  <a:lnTo>
                    <a:pt x="19403" y="21600"/>
                  </a:lnTo>
                  <a:lnTo>
                    <a:pt x="17207" y="19440"/>
                  </a:lnTo>
                  <a:lnTo>
                    <a:pt x="12814" y="17280"/>
                  </a:lnTo>
                  <a:lnTo>
                    <a:pt x="8420" y="12960"/>
                  </a:lnTo>
                  <a:lnTo>
                    <a:pt x="6224" y="10800"/>
                  </a:lnTo>
                  <a:lnTo>
                    <a:pt x="0" y="0"/>
                  </a:lnTo>
                  <a:lnTo>
                    <a:pt x="21600" y="2160"/>
                  </a:lnTo>
                  <a:lnTo>
                    <a:pt x="21600" y="2160"/>
                  </a:lnTo>
                  <a:close/>
                </a:path>
              </a:pathLst>
            </a:custGeom>
            <a:solidFill>
              <a:srgbClr val="46341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20" name="Shape 20"/>
            <p:cNvSpPr/>
            <p:nvPr/>
          </p:nvSpPr>
          <p:spPr>
            <a:xfrm>
              <a:off x="0" y="28575"/>
              <a:ext cx="388938" cy="3286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542" y="3812"/>
                  </a:moveTo>
                  <a:lnTo>
                    <a:pt x="21600" y="4447"/>
                  </a:lnTo>
                  <a:lnTo>
                    <a:pt x="18426" y="8894"/>
                  </a:lnTo>
                  <a:lnTo>
                    <a:pt x="12607" y="13976"/>
                  </a:lnTo>
                  <a:lnTo>
                    <a:pt x="14723" y="16518"/>
                  </a:lnTo>
                  <a:lnTo>
                    <a:pt x="15781" y="21600"/>
                  </a:lnTo>
                  <a:lnTo>
                    <a:pt x="6789" y="13976"/>
                  </a:lnTo>
                  <a:lnTo>
                    <a:pt x="4144" y="8894"/>
                  </a:lnTo>
                  <a:lnTo>
                    <a:pt x="7847" y="6988"/>
                  </a:lnTo>
                  <a:lnTo>
                    <a:pt x="5202" y="3812"/>
                  </a:lnTo>
                  <a:lnTo>
                    <a:pt x="0" y="1271"/>
                  </a:lnTo>
                  <a:lnTo>
                    <a:pt x="0" y="0"/>
                  </a:lnTo>
                  <a:lnTo>
                    <a:pt x="529" y="0"/>
                  </a:lnTo>
                  <a:lnTo>
                    <a:pt x="1058" y="0"/>
                  </a:lnTo>
                  <a:lnTo>
                    <a:pt x="4144" y="635"/>
                  </a:lnTo>
                  <a:lnTo>
                    <a:pt x="6789" y="635"/>
                  </a:lnTo>
                  <a:lnTo>
                    <a:pt x="7318" y="635"/>
                  </a:lnTo>
                  <a:lnTo>
                    <a:pt x="7847" y="635"/>
                  </a:lnTo>
                  <a:lnTo>
                    <a:pt x="8904" y="1271"/>
                  </a:lnTo>
                  <a:lnTo>
                    <a:pt x="11020" y="1271"/>
                  </a:lnTo>
                  <a:lnTo>
                    <a:pt x="12607" y="1906"/>
                  </a:lnTo>
                  <a:lnTo>
                    <a:pt x="13136" y="1906"/>
                  </a:lnTo>
                  <a:lnTo>
                    <a:pt x="13136" y="1906"/>
                  </a:lnTo>
                  <a:lnTo>
                    <a:pt x="17897" y="2541"/>
                  </a:lnTo>
                  <a:lnTo>
                    <a:pt x="20542" y="3812"/>
                  </a:lnTo>
                  <a:lnTo>
                    <a:pt x="20542" y="3812"/>
                  </a:lnTo>
                  <a:close/>
                </a:path>
              </a:pathLst>
            </a:custGeom>
            <a:solidFill>
              <a:srgbClr val="46341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</p:grpSp>
      <p:sp>
        <p:nvSpPr>
          <p:cNvPr id="22" name="Shape 22"/>
          <p:cNvSpPr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4400">
                <a:solidFill>
                  <a:srgbClr val="E3E3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E3E3FF"/>
                  </a:solidFill>
                </a:uFill>
              </a:rPr>
              <a:t>Title Text</a:t>
            </a:r>
          </a:p>
        </p:txBody>
      </p:sp>
      <p:sp>
        <p:nvSpPr>
          <p:cNvPr id="23" name="Shape 23"/>
          <p:cNvSpPr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One</a:t>
            </a:r>
            <a:endParaRPr sz="32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Two</a:t>
            </a:r>
            <a:endParaRPr sz="32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Three</a:t>
            </a:r>
            <a:endParaRPr sz="32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Four</a:t>
            </a:r>
            <a:endParaRPr sz="32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</p:sldLayoutIdLst>
  <p:transition spd="med" advClick="1"/>
  <p:txStyles>
    <p:titleStyle>
      <a:lvl1pPr algn="ctr">
        <a:defRPr sz="4400">
          <a:solidFill>
            <a:srgbClr val="E3E3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E3E3FF"/>
            </a:solidFill>
          </a:uFill>
          <a:latin typeface="+mn-lt"/>
          <a:ea typeface="+mn-ea"/>
          <a:cs typeface="+mn-cs"/>
          <a:sym typeface="Arial"/>
        </a:defRPr>
      </a:lvl1pPr>
      <a:lvl2pPr algn="ctr">
        <a:defRPr sz="4400">
          <a:solidFill>
            <a:srgbClr val="E3E3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E3E3FF"/>
            </a:solidFill>
          </a:uFill>
          <a:latin typeface="+mn-lt"/>
          <a:ea typeface="+mn-ea"/>
          <a:cs typeface="+mn-cs"/>
          <a:sym typeface="Arial"/>
        </a:defRPr>
      </a:lvl2pPr>
      <a:lvl3pPr algn="ctr">
        <a:defRPr sz="4400">
          <a:solidFill>
            <a:srgbClr val="E3E3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E3E3FF"/>
            </a:solidFill>
          </a:uFill>
          <a:latin typeface="+mn-lt"/>
          <a:ea typeface="+mn-ea"/>
          <a:cs typeface="+mn-cs"/>
          <a:sym typeface="Arial"/>
        </a:defRPr>
      </a:lvl3pPr>
      <a:lvl4pPr algn="ctr">
        <a:defRPr sz="4400">
          <a:solidFill>
            <a:srgbClr val="E3E3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E3E3FF"/>
            </a:solidFill>
          </a:uFill>
          <a:latin typeface="+mn-lt"/>
          <a:ea typeface="+mn-ea"/>
          <a:cs typeface="+mn-cs"/>
          <a:sym typeface="Arial"/>
        </a:defRPr>
      </a:lvl4pPr>
      <a:lvl5pPr algn="ctr">
        <a:defRPr sz="4400">
          <a:solidFill>
            <a:srgbClr val="E3E3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E3E3FF"/>
            </a:solidFill>
          </a:uFill>
          <a:latin typeface="+mn-lt"/>
          <a:ea typeface="+mn-ea"/>
          <a:cs typeface="+mn-cs"/>
          <a:sym typeface="Arial"/>
        </a:defRPr>
      </a:lvl5pPr>
      <a:lvl6pPr indent="457200" algn="ctr">
        <a:defRPr sz="4400">
          <a:solidFill>
            <a:srgbClr val="E3E3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E3E3FF"/>
            </a:solidFill>
          </a:uFill>
          <a:latin typeface="+mn-lt"/>
          <a:ea typeface="+mn-ea"/>
          <a:cs typeface="+mn-cs"/>
          <a:sym typeface="Arial"/>
        </a:defRPr>
      </a:lvl6pPr>
      <a:lvl7pPr indent="914400" algn="ctr">
        <a:defRPr sz="4400">
          <a:solidFill>
            <a:srgbClr val="E3E3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E3E3FF"/>
            </a:solidFill>
          </a:uFill>
          <a:latin typeface="+mn-lt"/>
          <a:ea typeface="+mn-ea"/>
          <a:cs typeface="+mn-cs"/>
          <a:sym typeface="Arial"/>
        </a:defRPr>
      </a:lvl7pPr>
      <a:lvl8pPr indent="1371600" algn="ctr">
        <a:defRPr sz="4400">
          <a:solidFill>
            <a:srgbClr val="E3E3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E3E3FF"/>
            </a:solidFill>
          </a:uFill>
          <a:latin typeface="+mn-lt"/>
          <a:ea typeface="+mn-ea"/>
          <a:cs typeface="+mn-cs"/>
          <a:sym typeface="Arial"/>
        </a:defRPr>
      </a:lvl8pPr>
      <a:lvl9pPr indent="1828800" algn="ctr">
        <a:defRPr sz="4400">
          <a:solidFill>
            <a:srgbClr val="E3E3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E3E3FF"/>
            </a:solidFill>
          </a:uFill>
          <a:latin typeface="+mn-lt"/>
          <a:ea typeface="+mn-ea"/>
          <a:cs typeface="+mn-cs"/>
          <a:sym typeface="Arial"/>
        </a:defRPr>
      </a:lvl9pPr>
    </p:titleStyle>
    <p:bodyStyle>
      <a:lvl1pPr marL="342900" indent="-342900">
        <a:spcBef>
          <a:spcPts val="700"/>
        </a:spcBef>
        <a:buClr>
          <a:srgbClr val="E3E3FF"/>
        </a:buClr>
        <a:buSzPct val="100000"/>
        <a:buChar char="•"/>
        <a:defRPr sz="3200"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1pPr>
      <a:lvl2pPr marL="783771" indent="-326571">
        <a:spcBef>
          <a:spcPts val="700"/>
        </a:spcBef>
        <a:buClr>
          <a:srgbClr val="E3E3FF"/>
        </a:buClr>
        <a:buSzPct val="100000"/>
        <a:buChar char="–"/>
        <a:defRPr sz="3200"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2pPr>
      <a:lvl3pPr marL="1219200" indent="-304800">
        <a:spcBef>
          <a:spcPts val="700"/>
        </a:spcBef>
        <a:buClr>
          <a:srgbClr val="E3E3FF"/>
        </a:buClr>
        <a:buSzPct val="100000"/>
        <a:buChar char="•"/>
        <a:defRPr sz="3200"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3pPr>
      <a:lvl4pPr marL="1737360" indent="-365760">
        <a:spcBef>
          <a:spcPts val="700"/>
        </a:spcBef>
        <a:buClr>
          <a:srgbClr val="E3E3FF"/>
        </a:buClr>
        <a:buSzPct val="100000"/>
        <a:buChar char="–"/>
        <a:defRPr sz="3200"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4pPr>
      <a:lvl5pPr marL="2194560" indent="-365760">
        <a:spcBef>
          <a:spcPts val="700"/>
        </a:spcBef>
        <a:buClr>
          <a:srgbClr val="E3E3FF"/>
        </a:buClr>
        <a:buSzPct val="100000"/>
        <a:buChar char="•"/>
        <a:defRPr sz="3200"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5pPr>
      <a:lvl6pPr marL="2651760" indent="-365760">
        <a:spcBef>
          <a:spcPts val="700"/>
        </a:spcBef>
        <a:buClr>
          <a:srgbClr val="E3E3FF"/>
        </a:buClr>
        <a:buSzPct val="100000"/>
        <a:buChar char="•"/>
        <a:defRPr sz="3200"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6pPr>
      <a:lvl7pPr marL="3108960" indent="-365760">
        <a:spcBef>
          <a:spcPts val="700"/>
        </a:spcBef>
        <a:buClr>
          <a:srgbClr val="E3E3FF"/>
        </a:buClr>
        <a:buSzPct val="100000"/>
        <a:buChar char="•"/>
        <a:defRPr sz="3200"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7pPr>
      <a:lvl8pPr marL="3566159" indent="-365759">
        <a:spcBef>
          <a:spcPts val="700"/>
        </a:spcBef>
        <a:buClr>
          <a:srgbClr val="E3E3FF"/>
        </a:buClr>
        <a:buSzPct val="100000"/>
        <a:buChar char="•"/>
        <a:defRPr sz="3200"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8pPr>
      <a:lvl9pPr marL="4023359" indent="-365759">
        <a:spcBef>
          <a:spcPts val="700"/>
        </a:spcBef>
        <a:buClr>
          <a:srgbClr val="E3E3FF"/>
        </a:buClr>
        <a:buSzPct val="100000"/>
        <a:buChar char="•"/>
        <a:defRPr sz="3200"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9pPr>
    </p:bodyStyle>
    <p:otherStyle>
      <a:lvl1pPr>
        <a:defRPr sz="2800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1pPr>
      <a:lvl2pPr indent="457200">
        <a:defRPr sz="2800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2pPr>
      <a:lvl3pPr indent="914400">
        <a:defRPr sz="2800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3pPr>
      <a:lvl4pPr indent="1371600">
        <a:defRPr sz="2800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4pPr>
      <a:lvl5pPr indent="1828800">
        <a:defRPr sz="2800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5pPr>
      <a:lvl6pPr>
        <a:defRPr sz="2800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6pPr>
      <a:lvl7pPr>
        <a:defRPr sz="2800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7pPr>
      <a:lvl8pPr>
        <a:defRPr sz="2800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8pPr>
      <a:lvl9pPr>
        <a:defRPr sz="2800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type="body" idx="1"/>
          </p:nvPr>
        </p:nvSpPr>
        <p:spPr>
          <a:xfrm>
            <a:off x="1371600" y="3429000"/>
            <a:ext cx="6400800" cy="17526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endParaRPr sz="3200">
              <a:solidFill>
                <a:srgbClr val="FFFFFF"/>
              </a:solidFill>
              <a:effectLst>
                <a:outerShdw sx="100000" sy="100000" kx="0" ky="0" algn="b" rotWithShape="0" blurRad="12700" dist="25400" dir="2700000">
                  <a:srgbClr val="000000"/>
                </a:outerShdw>
              </a:effectLst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58" name="Shape 58"/>
          <p:cNvSpPr/>
          <p:nvPr>
            <p:ph type="title"/>
          </p:nvPr>
        </p:nvSpPr>
        <p:spPr>
          <a:xfrm>
            <a:off x="457200" y="1447800"/>
            <a:ext cx="8229600" cy="1736725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5400">
                <a:solidFill>
                  <a:srgbClr val="E3E3FF"/>
                </a:solidFill>
                <a:effectLst>
                  <a:outerShdw sx="100000" sy="100000" kx="0" ky="0" algn="b" rotWithShape="0" blurRad="12700" dist="38100" dir="2700000">
                    <a:srgbClr val="000000"/>
                  </a:outerShdw>
                </a:effectLst>
                <a:uFill>
                  <a:solidFill>
                    <a:srgbClr val="E3E3FF"/>
                  </a:solidFill>
                </a:uFill>
              </a:rPr>
              <a:t>การวัดสายตา</a:t>
            </a:r>
          </a:p>
        </p:txBody>
      </p:sp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101" name="Shape 101"/>
          <p:cNvSpPr/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pic>
        <p:nvPicPr>
          <p:cNvPr id="102" name="DSCF1104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4162" y="1600200"/>
            <a:ext cx="6034088" cy="4525963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Shape 103"/>
          <p:cNvSpPr/>
          <p:nvPr/>
        </p:nvSpPr>
        <p:spPr>
          <a:xfrm>
            <a:off x="2484437" y="4221162"/>
            <a:ext cx="1439863" cy="5762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10800" y="0"/>
                </a:lnTo>
                <a:cubicBezTo>
                  <a:pt x="4835" y="0"/>
                  <a:pt x="0" y="4835"/>
                  <a:pt x="0" y="10800"/>
                </a:cubicBezTo>
                <a:lnTo>
                  <a:pt x="0" y="10800"/>
                </a:lnTo>
                <a:cubicBezTo>
                  <a:pt x="0" y="16765"/>
                  <a:pt x="4835" y="21600"/>
                  <a:pt x="10800" y="21600"/>
                </a:cubicBezTo>
                <a:lnTo>
                  <a:pt x="10800" y="21600"/>
                </a:lnTo>
                <a:cubicBezTo>
                  <a:pt x="16765" y="21600"/>
                  <a:pt x="21600" y="16765"/>
                  <a:pt x="21600" y="10800"/>
                </a:cubicBezTo>
                <a:lnTo>
                  <a:pt x="21600" y="10800"/>
                </a:ln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ln w="38100">
            <a:solidFill>
              <a:srgbClr val="FF0000"/>
            </a:solidFill>
            <a:round/>
          </a:ln>
        </p:spPr>
        <p:txBody>
          <a:bodyPr lIns="0" tIns="0" rIns="0" bIns="0" anchor="ctr"/>
          <a:lstStyle/>
          <a:p>
            <a:pPr lvl="0" defTabSz="914400"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104" name="Shape 104"/>
          <p:cNvSpPr/>
          <p:nvPr/>
        </p:nvSpPr>
        <p:spPr>
          <a:xfrm>
            <a:off x="6156325" y="3644900"/>
            <a:ext cx="1439863" cy="584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914400">
              <a:spcBef>
                <a:spcPts val="1900"/>
              </a:spcBef>
              <a:defRPr b="1" sz="32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  <a:uFillTx/>
              </a:defRPr>
            </a:pPr>
            <a:r>
              <a:rPr b="1" sz="32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20/40</a:t>
            </a:r>
          </a:p>
        </p:txBody>
      </p:sp>
      <p:sp>
        <p:nvSpPr>
          <p:cNvPr id="105" name="Shape 105"/>
          <p:cNvSpPr/>
          <p:nvPr/>
        </p:nvSpPr>
        <p:spPr>
          <a:xfrm flipV="1">
            <a:off x="3851275" y="4005262"/>
            <a:ext cx="2089150" cy="431801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txBody>
          <a:bodyPr lIns="0" tIns="0" rIns="0" bIns="0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108" name="Shape 108"/>
          <p:cNvSpPr/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pic>
        <p:nvPicPr>
          <p:cNvPr id="109" name="DSCF1104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4162" y="1600200"/>
            <a:ext cx="6034088" cy="4525963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Shape 110"/>
          <p:cNvSpPr/>
          <p:nvPr/>
        </p:nvSpPr>
        <p:spPr>
          <a:xfrm>
            <a:off x="2484437" y="4581525"/>
            <a:ext cx="1366839" cy="3603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10800" y="0"/>
                </a:lnTo>
                <a:cubicBezTo>
                  <a:pt x="4835" y="0"/>
                  <a:pt x="0" y="4835"/>
                  <a:pt x="0" y="10800"/>
                </a:cubicBezTo>
                <a:lnTo>
                  <a:pt x="0" y="10800"/>
                </a:lnTo>
                <a:cubicBezTo>
                  <a:pt x="0" y="16765"/>
                  <a:pt x="4835" y="21600"/>
                  <a:pt x="10800" y="21600"/>
                </a:cubicBezTo>
                <a:lnTo>
                  <a:pt x="10800" y="21600"/>
                </a:lnTo>
                <a:cubicBezTo>
                  <a:pt x="16765" y="21600"/>
                  <a:pt x="21600" y="16765"/>
                  <a:pt x="21600" y="10800"/>
                </a:cubicBezTo>
                <a:lnTo>
                  <a:pt x="21600" y="10800"/>
                </a:ln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ln w="28575">
            <a:solidFill>
              <a:srgbClr val="FF0000"/>
            </a:solidFill>
            <a:round/>
          </a:ln>
        </p:spPr>
        <p:txBody>
          <a:bodyPr lIns="0" tIns="0" rIns="0" bIns="0" anchor="ctr"/>
          <a:lstStyle/>
          <a:p>
            <a:pPr lvl="0" defTabSz="914400"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111" name="Shape 111"/>
          <p:cNvSpPr/>
          <p:nvPr/>
        </p:nvSpPr>
        <p:spPr>
          <a:xfrm>
            <a:off x="6156325" y="3860800"/>
            <a:ext cx="1295400" cy="584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914400">
              <a:spcBef>
                <a:spcPts val="1900"/>
              </a:spcBef>
              <a:defRPr b="1" sz="32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  <a:uFillTx/>
              </a:defRPr>
            </a:pPr>
            <a:r>
              <a:rPr b="1" sz="32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20/30</a:t>
            </a:r>
          </a:p>
        </p:txBody>
      </p:sp>
      <p:sp>
        <p:nvSpPr>
          <p:cNvPr id="112" name="Shape 112"/>
          <p:cNvSpPr/>
          <p:nvPr/>
        </p:nvSpPr>
        <p:spPr>
          <a:xfrm flipV="1">
            <a:off x="3851275" y="4221162"/>
            <a:ext cx="2160588" cy="503238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txBody>
          <a:bodyPr lIns="0" tIns="0" rIns="0" bIns="0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115" name="Shape 115"/>
          <p:cNvSpPr/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pic>
        <p:nvPicPr>
          <p:cNvPr id="116" name="DSCF1104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4162" y="1600200"/>
            <a:ext cx="6034088" cy="4525963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Shape 117"/>
          <p:cNvSpPr/>
          <p:nvPr/>
        </p:nvSpPr>
        <p:spPr>
          <a:xfrm>
            <a:off x="2700337" y="4941887"/>
            <a:ext cx="863601" cy="431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10800" y="0"/>
                </a:lnTo>
                <a:cubicBezTo>
                  <a:pt x="4835" y="0"/>
                  <a:pt x="0" y="4835"/>
                  <a:pt x="0" y="10800"/>
                </a:cubicBezTo>
                <a:lnTo>
                  <a:pt x="0" y="10800"/>
                </a:lnTo>
                <a:cubicBezTo>
                  <a:pt x="0" y="16765"/>
                  <a:pt x="4835" y="21600"/>
                  <a:pt x="10800" y="21600"/>
                </a:cubicBezTo>
                <a:lnTo>
                  <a:pt x="10800" y="21600"/>
                </a:lnTo>
                <a:cubicBezTo>
                  <a:pt x="16765" y="21600"/>
                  <a:pt x="21600" y="16765"/>
                  <a:pt x="21600" y="10800"/>
                </a:cubicBezTo>
                <a:lnTo>
                  <a:pt x="21600" y="10800"/>
                </a:ln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ln w="28575">
            <a:solidFill>
              <a:srgbClr val="FF0000"/>
            </a:solidFill>
            <a:round/>
          </a:ln>
        </p:spPr>
        <p:txBody>
          <a:bodyPr lIns="0" tIns="0" rIns="0" bIns="0" anchor="ctr"/>
          <a:lstStyle/>
          <a:p>
            <a:pPr lvl="0" defTabSz="914400"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118" name="Shape 118"/>
          <p:cNvSpPr/>
          <p:nvPr/>
        </p:nvSpPr>
        <p:spPr>
          <a:xfrm>
            <a:off x="6227762" y="3716337"/>
            <a:ext cx="1223963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914400">
              <a:spcBef>
                <a:spcPts val="1900"/>
              </a:spcBef>
              <a:defRPr b="1" sz="32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  <a:uFillTx/>
              </a:defRPr>
            </a:pPr>
            <a:r>
              <a:rPr b="1" sz="32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20/20</a:t>
            </a:r>
          </a:p>
        </p:txBody>
      </p:sp>
      <p:sp>
        <p:nvSpPr>
          <p:cNvPr id="119" name="Shape 119"/>
          <p:cNvSpPr/>
          <p:nvPr/>
        </p:nvSpPr>
        <p:spPr>
          <a:xfrm flipV="1">
            <a:off x="3492500" y="4149725"/>
            <a:ext cx="2592388" cy="935038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txBody>
          <a:bodyPr lIns="0" tIns="0" rIns="0" bIns="0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122" name="Shape 122"/>
          <p:cNvSpPr/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pic>
        <p:nvPicPr>
          <p:cNvPr id="123" name="DSCF1104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47812" y="1557337"/>
            <a:ext cx="6034088" cy="4525963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Shape 124"/>
          <p:cNvSpPr/>
          <p:nvPr/>
        </p:nvSpPr>
        <p:spPr>
          <a:xfrm>
            <a:off x="2484437" y="3860800"/>
            <a:ext cx="792163" cy="5032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10800" y="0"/>
                </a:lnTo>
                <a:cubicBezTo>
                  <a:pt x="4835" y="0"/>
                  <a:pt x="0" y="4835"/>
                  <a:pt x="0" y="10800"/>
                </a:cubicBezTo>
                <a:lnTo>
                  <a:pt x="0" y="10800"/>
                </a:lnTo>
                <a:cubicBezTo>
                  <a:pt x="0" y="16765"/>
                  <a:pt x="4835" y="21600"/>
                  <a:pt x="10800" y="21600"/>
                </a:cubicBezTo>
                <a:lnTo>
                  <a:pt x="10800" y="21600"/>
                </a:lnTo>
                <a:cubicBezTo>
                  <a:pt x="16765" y="21600"/>
                  <a:pt x="21600" y="16765"/>
                  <a:pt x="21600" y="10800"/>
                </a:cubicBezTo>
                <a:lnTo>
                  <a:pt x="21600" y="10800"/>
                </a:ln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ln w="28575">
            <a:solidFill>
              <a:srgbClr val="FF0000"/>
            </a:solidFill>
            <a:round/>
          </a:ln>
        </p:spPr>
        <p:txBody>
          <a:bodyPr lIns="0" tIns="0" rIns="0" bIns="0" anchor="ctr"/>
          <a:lstStyle/>
          <a:p>
            <a:pPr lvl="0" defTabSz="914400"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125" name="Shape 125"/>
          <p:cNvSpPr/>
          <p:nvPr/>
        </p:nvSpPr>
        <p:spPr>
          <a:xfrm>
            <a:off x="6156325" y="3068637"/>
            <a:ext cx="1655763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914400">
              <a:spcBef>
                <a:spcPts val="1600"/>
              </a:spcBef>
              <a:defRPr b="1" sz="28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  <a:uFillTx/>
              </a:defRPr>
            </a:pPr>
            <a:r>
              <a:rPr b="1" sz="28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20/50-2</a:t>
            </a:r>
          </a:p>
        </p:txBody>
      </p:sp>
      <p:sp>
        <p:nvSpPr>
          <p:cNvPr id="126" name="Shape 126"/>
          <p:cNvSpPr/>
          <p:nvPr/>
        </p:nvSpPr>
        <p:spPr>
          <a:xfrm flipV="1">
            <a:off x="3708400" y="3860800"/>
            <a:ext cx="358776" cy="144463"/>
          </a:xfrm>
          <a:prstGeom prst="line">
            <a:avLst/>
          </a:prstGeom>
          <a:ln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</a:p>
        </p:txBody>
      </p:sp>
      <p:sp>
        <p:nvSpPr>
          <p:cNvPr id="127" name="Shape 127"/>
          <p:cNvSpPr/>
          <p:nvPr/>
        </p:nvSpPr>
        <p:spPr>
          <a:xfrm flipV="1">
            <a:off x="3779837" y="3428999"/>
            <a:ext cx="2305051" cy="576264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txBody>
          <a:bodyPr lIns="0" tIns="0" rIns="0" bIns="0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130" name="Shape 130"/>
          <p:cNvSpPr/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pic>
        <p:nvPicPr>
          <p:cNvPr id="131" name="DSCF1104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4162" y="1600200"/>
            <a:ext cx="6034088" cy="4525963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Shape 132"/>
          <p:cNvSpPr/>
          <p:nvPr/>
        </p:nvSpPr>
        <p:spPr>
          <a:xfrm>
            <a:off x="2555875" y="4292600"/>
            <a:ext cx="431800" cy="3603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10800" y="0"/>
                </a:lnTo>
                <a:cubicBezTo>
                  <a:pt x="4835" y="0"/>
                  <a:pt x="0" y="4835"/>
                  <a:pt x="0" y="10800"/>
                </a:cubicBezTo>
                <a:lnTo>
                  <a:pt x="0" y="10800"/>
                </a:lnTo>
                <a:cubicBezTo>
                  <a:pt x="0" y="16765"/>
                  <a:pt x="4835" y="21600"/>
                  <a:pt x="10800" y="21600"/>
                </a:cubicBezTo>
                <a:lnTo>
                  <a:pt x="10800" y="21600"/>
                </a:lnTo>
                <a:cubicBezTo>
                  <a:pt x="16765" y="21600"/>
                  <a:pt x="21600" y="16765"/>
                  <a:pt x="21600" y="10800"/>
                </a:cubicBezTo>
                <a:lnTo>
                  <a:pt x="21600" y="10800"/>
                </a:ln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ln w="28575">
            <a:solidFill>
              <a:srgbClr val="FF0000"/>
            </a:solidFill>
            <a:round/>
          </a:ln>
        </p:spPr>
        <p:txBody>
          <a:bodyPr lIns="0" tIns="0" rIns="0" bIns="0" anchor="ctr"/>
          <a:lstStyle/>
          <a:p>
            <a:pPr lvl="0" defTabSz="914400"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133" name="Shape 133"/>
          <p:cNvSpPr/>
          <p:nvPr/>
        </p:nvSpPr>
        <p:spPr>
          <a:xfrm>
            <a:off x="6084887" y="3500437"/>
            <a:ext cx="1655763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914400">
              <a:spcBef>
                <a:spcPts val="1600"/>
              </a:spcBef>
              <a:defRPr b="1" sz="28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  <a:uFillTx/>
              </a:defRPr>
            </a:pPr>
            <a:r>
              <a:rPr b="1" sz="28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20/50+2</a:t>
            </a:r>
          </a:p>
        </p:txBody>
      </p:sp>
      <p:sp>
        <p:nvSpPr>
          <p:cNvPr id="134" name="Shape 134"/>
          <p:cNvSpPr/>
          <p:nvPr/>
        </p:nvSpPr>
        <p:spPr>
          <a:xfrm flipV="1">
            <a:off x="3851274" y="3789362"/>
            <a:ext cx="2160589" cy="647701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txBody>
          <a:bodyPr lIns="0" tIns="0" rIns="0" bIns="0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4400">
                <a:solidFill>
                  <a:srgbClr val="E3E3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E3E3FF"/>
                  </a:solidFill>
                </a:uFill>
              </a:rPr>
              <a:t>pinhole</a:t>
            </a:r>
          </a:p>
        </p:txBody>
      </p:sp>
      <p:sp>
        <p:nvSpPr>
          <p:cNvPr id="137" name="Shape 137"/>
          <p:cNvSpPr/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เป็นการมองผ่านรูเล็กๆ อาจมีหลายรูหรือรูเดียวก็ได้</a:t>
            </a:r>
            <a:endParaRPr sz="32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เมื่อมองผ่านรูตาไหน อีกตาต้องปิดไว้</a:t>
            </a:r>
          </a:p>
        </p:txBody>
      </p:sp>
    </p:spTree>
  </p:cSld>
  <p:clrMapOvr>
    <a:masterClrMapping/>
  </p:clrMapOvr>
  <p:transition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4400">
                <a:solidFill>
                  <a:srgbClr val="E3E3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E3E3FF"/>
                  </a:solidFill>
                </a:uFill>
              </a:rPr>
              <a:t>การลงผล</a:t>
            </a:r>
          </a:p>
        </p:txBody>
      </p:sp>
      <p:sp>
        <p:nvSpPr>
          <p:cNvPr id="140" name="Shape 140"/>
          <p:cNvSpPr/>
          <p:nvPr/>
        </p:nvSpPr>
        <p:spPr>
          <a:xfrm>
            <a:off x="1476375" y="3357562"/>
            <a:ext cx="1295400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914400">
              <a:spcBef>
                <a:spcPts val="1600"/>
              </a:spcBef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VA</a:t>
            </a:r>
          </a:p>
        </p:txBody>
      </p:sp>
      <p:sp>
        <p:nvSpPr>
          <p:cNvPr id="141" name="Shape 141"/>
          <p:cNvSpPr/>
          <p:nvPr/>
        </p:nvSpPr>
        <p:spPr>
          <a:xfrm>
            <a:off x="2843212" y="2420937"/>
            <a:ext cx="4824413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914400">
              <a:spcBef>
                <a:spcPts val="1600"/>
              </a:spcBef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  20/200  ph  20/30</a:t>
            </a:r>
          </a:p>
        </p:txBody>
      </p:sp>
      <p:sp>
        <p:nvSpPr>
          <p:cNvPr id="142" name="Shape 142"/>
          <p:cNvSpPr/>
          <p:nvPr/>
        </p:nvSpPr>
        <p:spPr>
          <a:xfrm flipV="1">
            <a:off x="2195512" y="2924174"/>
            <a:ext cx="504826" cy="576264"/>
          </a:xfrm>
          <a:prstGeom prst="line">
            <a:avLst/>
          </a:prstGeom>
          <a:ln w="38100"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4400">
                <a:solidFill>
                  <a:srgbClr val="E3E3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E3E3FF"/>
                  </a:solidFill>
                </a:uFill>
              </a:rPr>
              <a:t>Test</a:t>
            </a:r>
          </a:p>
        </p:txBody>
      </p:sp>
    </p:spTree>
  </p:cSld>
  <p:clrMapOvr>
    <a:masterClrMapping/>
  </p:clrMapOvr>
  <p:transition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4400">
                <a:solidFill>
                  <a:srgbClr val="E3E3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E3E3FF"/>
                  </a:solidFill>
                </a:uFill>
              </a:rPr>
              <a:t>ตาซ้าย</a:t>
            </a:r>
          </a:p>
        </p:txBody>
      </p:sp>
      <p:sp>
        <p:nvSpPr>
          <p:cNvPr id="147" name="Shape 147"/>
          <p:cNvSpPr/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pic>
        <p:nvPicPr>
          <p:cNvPr id="148" name="DSCF1104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4162" y="1600200"/>
            <a:ext cx="6034088" cy="4525963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Shape 149"/>
          <p:cNvSpPr/>
          <p:nvPr/>
        </p:nvSpPr>
        <p:spPr>
          <a:xfrm>
            <a:off x="2411412" y="2924175"/>
            <a:ext cx="1512888" cy="649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10800" y="0"/>
                </a:lnTo>
                <a:cubicBezTo>
                  <a:pt x="4835" y="0"/>
                  <a:pt x="0" y="4835"/>
                  <a:pt x="0" y="10800"/>
                </a:cubicBezTo>
                <a:lnTo>
                  <a:pt x="0" y="10800"/>
                </a:lnTo>
                <a:cubicBezTo>
                  <a:pt x="0" y="16765"/>
                  <a:pt x="4835" y="21600"/>
                  <a:pt x="10800" y="21600"/>
                </a:cubicBezTo>
                <a:lnTo>
                  <a:pt x="10800" y="21600"/>
                </a:lnTo>
                <a:cubicBezTo>
                  <a:pt x="16765" y="21600"/>
                  <a:pt x="21600" y="16765"/>
                  <a:pt x="21600" y="10800"/>
                </a:cubicBezTo>
                <a:lnTo>
                  <a:pt x="21600" y="10800"/>
                </a:ln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ln w="28575">
            <a:solidFill>
              <a:srgbClr val="FF0000"/>
            </a:solidFill>
            <a:round/>
          </a:ln>
        </p:spPr>
        <p:txBody>
          <a:bodyPr lIns="0" tIns="0" rIns="0" bIns="0" anchor="ctr"/>
          <a:lstStyle/>
          <a:p>
            <a:pPr lvl="0" defTabSz="914400"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pPr>
          </a:p>
        </p:txBody>
      </p:sp>
    </p:spTree>
  </p:cSld>
  <p:clrMapOvr>
    <a:masterClrMapping/>
  </p:clrMapOvr>
  <p:transition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4400">
                <a:solidFill>
                  <a:srgbClr val="E3E3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E3E3FF"/>
                  </a:solidFill>
                </a:uFill>
              </a:rPr>
              <a:t>pinhole</a:t>
            </a:r>
          </a:p>
        </p:txBody>
      </p:sp>
      <p:sp>
        <p:nvSpPr>
          <p:cNvPr id="152" name="Shape 152"/>
          <p:cNvSpPr/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pic>
        <p:nvPicPr>
          <p:cNvPr id="153" name="DSCF1104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4162" y="1600200"/>
            <a:ext cx="6034088" cy="4525963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Shape 154"/>
          <p:cNvSpPr/>
          <p:nvPr/>
        </p:nvSpPr>
        <p:spPr>
          <a:xfrm>
            <a:off x="2843212" y="4652962"/>
            <a:ext cx="935038" cy="3603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10800" y="0"/>
                </a:lnTo>
                <a:cubicBezTo>
                  <a:pt x="4835" y="0"/>
                  <a:pt x="0" y="4835"/>
                  <a:pt x="0" y="10800"/>
                </a:cubicBezTo>
                <a:lnTo>
                  <a:pt x="0" y="10800"/>
                </a:lnTo>
                <a:cubicBezTo>
                  <a:pt x="0" y="16765"/>
                  <a:pt x="4835" y="21600"/>
                  <a:pt x="10800" y="21600"/>
                </a:cubicBezTo>
                <a:lnTo>
                  <a:pt x="10800" y="21600"/>
                </a:lnTo>
                <a:cubicBezTo>
                  <a:pt x="16765" y="21600"/>
                  <a:pt x="21600" y="16765"/>
                  <a:pt x="21600" y="10800"/>
                </a:cubicBezTo>
                <a:lnTo>
                  <a:pt x="21600" y="10800"/>
                </a:ln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ln w="28575">
            <a:solidFill>
              <a:srgbClr val="FF0000"/>
            </a:solidFill>
            <a:round/>
          </a:ln>
        </p:spPr>
        <p:txBody>
          <a:bodyPr lIns="0" tIns="0" rIns="0" bIns="0" anchor="ctr"/>
          <a:lstStyle/>
          <a:p>
            <a:pPr lvl="0" defTabSz="914400"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pPr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4400">
                <a:solidFill>
                  <a:srgbClr val="E3E3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E3E3FF"/>
                  </a:solidFill>
                </a:uFill>
              </a:rPr>
              <a:t>Snellen chart</a:t>
            </a:r>
          </a:p>
        </p:txBody>
      </p:sp>
      <p:pic>
        <p:nvPicPr>
          <p:cNvPr id="61" name="DSCF1104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4162" y="1600200"/>
            <a:ext cx="6034088" cy="4495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4400">
                <a:solidFill>
                  <a:srgbClr val="E3E3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E3E3FF"/>
                  </a:solidFill>
                </a:uFill>
              </a:rPr>
              <a:t>Answer</a:t>
            </a:r>
          </a:p>
        </p:txBody>
      </p:sp>
      <p:sp>
        <p:nvSpPr>
          <p:cNvPr id="157" name="Shape 157"/>
          <p:cNvSpPr/>
          <p:nvPr/>
        </p:nvSpPr>
        <p:spPr>
          <a:xfrm>
            <a:off x="1403350" y="3500437"/>
            <a:ext cx="720725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914400">
              <a:spcBef>
                <a:spcPts val="1600"/>
              </a:spcBef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VA</a:t>
            </a:r>
          </a:p>
        </p:txBody>
      </p:sp>
      <p:sp>
        <p:nvSpPr>
          <p:cNvPr id="158" name="Shape 158"/>
          <p:cNvSpPr/>
          <p:nvPr/>
        </p:nvSpPr>
        <p:spPr>
          <a:xfrm>
            <a:off x="2987675" y="4581525"/>
            <a:ext cx="4321175" cy="520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914400">
              <a:spcBef>
                <a:spcPts val="1600"/>
              </a:spcBef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Le 20/100   ph 20/30-2</a:t>
            </a:r>
          </a:p>
        </p:txBody>
      </p:sp>
      <p:sp>
        <p:nvSpPr>
          <p:cNvPr id="159" name="Shape 159"/>
          <p:cNvSpPr/>
          <p:nvPr/>
        </p:nvSpPr>
        <p:spPr>
          <a:xfrm>
            <a:off x="2195512" y="4005262"/>
            <a:ext cx="576264" cy="792163"/>
          </a:xfrm>
          <a:prstGeom prst="line">
            <a:avLst/>
          </a:prstGeom>
          <a:ln w="28575"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4400">
                <a:solidFill>
                  <a:srgbClr val="E3E3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E3E3FF"/>
                  </a:solidFill>
                </a:uFill>
              </a:rPr>
              <a:t>Finger count</a:t>
            </a:r>
          </a:p>
        </p:txBody>
      </p:sp>
      <p:sp>
        <p:nvSpPr>
          <p:cNvPr id="162" name="Shape 162"/>
          <p:cNvSpPr/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</p:spPr>
        <p:txBody>
          <a:bodyPr/>
          <a:lstStyle/>
          <a:p>
            <a:pPr lvl="0" marL="298322" indent="-298322" defTabSz="795527"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78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ในกรณีผู้ป่วยไม่สามารถอ่านแถวบนสุดได้ให้ผู้ป่วยนับนิ้ว โดยปิดตาข้างหนึ่งไว้  และเริ่มต้นดังนี้</a:t>
            </a:r>
            <a:endParaRPr sz="2784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0" marL="298322" indent="-298322" defTabSz="795527"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78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      นับนิ้วที่ระยะ 3  ฟุตได้ถูกต้อง 3 ครั้ง  ลงผล Fc 3 ft</a:t>
            </a:r>
            <a:endParaRPr sz="2784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0" marL="298322" indent="-298322" defTabSz="795527"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78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ถ้าที่ 3 ฟุต อ่านไม่ได้ให้นับนิ้วที่ 2 ฟุต  </a:t>
            </a:r>
            <a:endParaRPr sz="2784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0" marL="298322" indent="-298322" defTabSz="795527"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78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      นับนิ้วที่ระยะ 2  ฟุตได้ถูกต้อง 3 ครั้ง  ลงผล Fc 2 ft </a:t>
            </a:r>
            <a:endParaRPr sz="2784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0" marL="298322" indent="-298322" defTabSz="795527"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78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ถ้าที่ 2 ฟุต อ่านไม่ได้ให้นับนิ้วที่ 1 ฟุต</a:t>
            </a:r>
            <a:endParaRPr sz="2784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0" marL="298322" indent="-298322" defTabSz="795527"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78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      นับนิ้วที่ระยะ 1  ฟุตได้ถูกต้อง 3 ครั้ง  ลงผล Fc 1 ft</a:t>
            </a:r>
          </a:p>
        </p:txBody>
      </p:sp>
    </p:spTree>
  </p:cSld>
  <p:clrMapOvr>
    <a:masterClrMapping/>
  </p:clrMapOvr>
  <p:transition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4400">
                <a:solidFill>
                  <a:srgbClr val="E3E3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E3E3FF"/>
                  </a:solidFill>
                </a:uFill>
              </a:rPr>
              <a:t>Hand movement</a:t>
            </a:r>
          </a:p>
        </p:txBody>
      </p:sp>
      <p:sp>
        <p:nvSpPr>
          <p:cNvPr id="165" name="Shape 165"/>
          <p:cNvSpPr/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ในกรณีผู้ป่วยไม่สามารถนับนิ้วได้ให้ใช้มือโบกหน้าต่อตาข้างนั้นประมาณ 1 ฟุต ถามผู้ป่วยว่าเห็นมือกำลังทำอะไรอยู่</a:t>
            </a:r>
            <a:endParaRPr sz="32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ถ้าผู้ป่วยตอบถูกต้องให้รายงานว่า  HM</a:t>
            </a:r>
            <a:endParaRPr sz="32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Example</a:t>
            </a:r>
            <a:endParaRPr sz="32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               HM</a:t>
            </a:r>
          </a:p>
        </p:txBody>
      </p:sp>
      <p:sp>
        <p:nvSpPr>
          <p:cNvPr id="166" name="Shape 166"/>
          <p:cNvSpPr/>
          <p:nvPr/>
        </p:nvSpPr>
        <p:spPr>
          <a:xfrm>
            <a:off x="1403350" y="4652962"/>
            <a:ext cx="1512888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914400">
              <a:spcBef>
                <a:spcPts val="1600"/>
              </a:spcBef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VA</a:t>
            </a:r>
          </a:p>
        </p:txBody>
      </p:sp>
      <p:sp>
        <p:nvSpPr>
          <p:cNvPr id="167" name="Shape 167"/>
          <p:cNvSpPr/>
          <p:nvPr/>
        </p:nvSpPr>
        <p:spPr>
          <a:xfrm flipV="1">
            <a:off x="1979612" y="4437062"/>
            <a:ext cx="504826" cy="360364"/>
          </a:xfrm>
          <a:prstGeom prst="line">
            <a:avLst/>
          </a:prstGeom>
          <a:ln w="28575">
            <a:solidFill>
              <a:srgbClr val="FF0000"/>
            </a:solidFill>
            <a:round/>
          </a:ln>
        </p:spPr>
        <p:txBody>
          <a:bodyPr lIns="0" tIns="0" rIns="0" bIns="0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4400">
                <a:solidFill>
                  <a:srgbClr val="E3E3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E3E3FF"/>
                  </a:solidFill>
                </a:uFill>
              </a:rPr>
              <a:t>Light projection</a:t>
            </a:r>
          </a:p>
        </p:txBody>
      </p:sp>
      <p:sp>
        <p:nvSpPr>
          <p:cNvPr id="170" name="Shape 170"/>
          <p:cNvSpPr/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</p:spPr>
        <p:txBody>
          <a:bodyPr/>
          <a:lstStyle/>
          <a:p>
            <a:pPr lvl="0" marL="318897" indent="-318897" defTabSz="850391">
              <a:defRPr sz="1800">
                <a:solidFill>
                  <a:srgbClr val="000000"/>
                </a:solidFill>
                <a:uFillTx/>
              </a:defRPr>
            </a:pPr>
            <a:r>
              <a:rPr sz="297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ในกรณีผู้ป่วยไม่สามารถเห็น hm ได้ ให้ใช้ไฟฉายส่องที่ตาโดยส่องทีละทิศจาก 4 ทิศ คือ บน ล่าง ซ้าย ขวา โดยถามผู้ป่วยขณะส่องไฟว่าไฟมาจากทิศใด</a:t>
            </a:r>
            <a:endParaRPr sz="2976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0" marL="318897" indent="-318897" defTabSz="850391">
              <a:defRPr sz="1800">
                <a:solidFill>
                  <a:srgbClr val="000000"/>
                </a:solidFill>
                <a:uFillTx/>
              </a:defRPr>
            </a:pPr>
            <a:r>
              <a:rPr sz="297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ตาอีกข้างควรปิดด้วยฝ่ามือให้สนิท</a:t>
            </a:r>
            <a:endParaRPr sz="2976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0" marL="318897" indent="-318897" defTabSz="850391">
              <a:defRPr sz="1800">
                <a:solidFill>
                  <a:srgbClr val="000000"/>
                </a:solidFill>
                <a:uFillTx/>
              </a:defRPr>
            </a:pPr>
            <a:r>
              <a:rPr sz="297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ถ้าผู้ป่วยบอกทิศของไฟได้ถูกต้องให้รายงาน PJ</a:t>
            </a:r>
            <a:endParaRPr sz="2976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0" marL="318897" indent="-318897" defTabSz="850391">
              <a:defRPr sz="1800">
                <a:solidFill>
                  <a:srgbClr val="000000"/>
                </a:solidFill>
                <a:uFillTx/>
              </a:defRPr>
            </a:pPr>
            <a:r>
              <a:rPr sz="297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Example</a:t>
            </a:r>
            <a:endParaRPr sz="2976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0" marL="318897" indent="-318897" defTabSz="850391">
              <a:defRPr sz="1800">
                <a:solidFill>
                  <a:srgbClr val="000000"/>
                </a:solidFill>
                <a:uFillTx/>
              </a:defRPr>
            </a:pPr>
            <a:r>
              <a:rPr sz="297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              PJ</a:t>
            </a:r>
          </a:p>
        </p:txBody>
      </p:sp>
      <p:sp>
        <p:nvSpPr>
          <p:cNvPr id="171" name="Shape 171"/>
          <p:cNvSpPr/>
          <p:nvPr/>
        </p:nvSpPr>
        <p:spPr>
          <a:xfrm>
            <a:off x="1331912" y="5661025"/>
            <a:ext cx="847726" cy="520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914400">
              <a:spcBef>
                <a:spcPts val="1600"/>
              </a:spcBef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VA</a:t>
            </a:r>
          </a:p>
        </p:txBody>
      </p:sp>
      <p:sp>
        <p:nvSpPr>
          <p:cNvPr id="172" name="Shape 172"/>
          <p:cNvSpPr/>
          <p:nvPr/>
        </p:nvSpPr>
        <p:spPr>
          <a:xfrm flipV="1">
            <a:off x="2124075" y="5445125"/>
            <a:ext cx="360363" cy="431800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txBody>
          <a:bodyPr lIns="0" tIns="0" rIns="0" bIns="0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4400">
                <a:solidFill>
                  <a:srgbClr val="E3E3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E3E3FF"/>
                  </a:solidFill>
                </a:uFill>
              </a:rPr>
              <a:t>Light perception</a:t>
            </a:r>
          </a:p>
        </p:txBody>
      </p:sp>
      <p:sp>
        <p:nvSpPr>
          <p:cNvPr id="175" name="Shape 175"/>
          <p:cNvSpPr/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ถ้าผู้ป่วยบอกทิศไม่ได้ให้ใช้ไฟส่องแล้วถามว่าเห็นไฟหรือไม่แล้วลองเอาไฟออก ถามอีกครั้งว่าเห็นไฟหรือไม่</a:t>
            </a:r>
            <a:endParaRPr sz="32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ถ้าตอบถูกให้รายงาน PL</a:t>
            </a:r>
            <a:endParaRPr sz="32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ถ้าไม่เห็นแสงให้รายงาน NO PL</a:t>
            </a:r>
          </a:p>
        </p:txBody>
      </p:sp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pic>
        <p:nvPicPr>
          <p:cNvPr id="64" name="DSCF110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4162" y="1600200"/>
            <a:ext cx="6034088" cy="4495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pic>
        <p:nvPicPr>
          <p:cNvPr id="67" name="DSCF1105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4162" y="1600200"/>
            <a:ext cx="6034088" cy="4495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pic>
        <p:nvPicPr>
          <p:cNvPr id="70" name="DSCF1104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12887" y="1655762"/>
            <a:ext cx="6048376" cy="4435476"/>
          </a:xfrm>
          <a:prstGeom prst="rect">
            <a:avLst/>
          </a:prstGeom>
          <a:ln w="12700">
            <a:miter lim="400000"/>
          </a:ln>
        </p:spPr>
      </p:pic>
      <p:sp>
        <p:nvSpPr>
          <p:cNvPr id="71" name="Shape 71"/>
          <p:cNvSpPr/>
          <p:nvPr/>
        </p:nvSpPr>
        <p:spPr>
          <a:xfrm>
            <a:off x="2339975" y="1844675"/>
            <a:ext cx="1582738" cy="1295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10800" y="0"/>
                </a:lnTo>
                <a:cubicBezTo>
                  <a:pt x="4835" y="0"/>
                  <a:pt x="0" y="4835"/>
                  <a:pt x="0" y="10800"/>
                </a:cubicBezTo>
                <a:lnTo>
                  <a:pt x="0" y="10800"/>
                </a:lnTo>
                <a:cubicBezTo>
                  <a:pt x="0" y="16765"/>
                  <a:pt x="4835" y="21600"/>
                  <a:pt x="10800" y="21600"/>
                </a:cubicBezTo>
                <a:lnTo>
                  <a:pt x="10800" y="21600"/>
                </a:lnTo>
                <a:cubicBezTo>
                  <a:pt x="16765" y="21600"/>
                  <a:pt x="21600" y="16765"/>
                  <a:pt x="21600" y="10800"/>
                </a:cubicBezTo>
                <a:lnTo>
                  <a:pt x="21600" y="10800"/>
                </a:ln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ln w="38100">
            <a:solidFill>
              <a:srgbClr val="FF0000"/>
            </a:solidFill>
            <a:round/>
          </a:ln>
        </p:spPr>
        <p:txBody>
          <a:bodyPr lIns="0" tIns="0" rIns="0" bIns="0" anchor="ctr"/>
          <a:lstStyle/>
          <a:p>
            <a:pPr lvl="0" defTabSz="914400"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72" name="Shape 72"/>
          <p:cNvSpPr/>
          <p:nvPr/>
        </p:nvSpPr>
        <p:spPr>
          <a:xfrm>
            <a:off x="5795962" y="1773237"/>
            <a:ext cx="1800226" cy="641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914400">
              <a:spcBef>
                <a:spcPts val="2100"/>
              </a:spcBef>
              <a:defRPr b="1" sz="36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  <a:uFillTx/>
              </a:defRPr>
            </a:pPr>
            <a:r>
              <a:rPr b="1" sz="36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20/200</a:t>
            </a:r>
          </a:p>
        </p:txBody>
      </p:sp>
      <p:sp>
        <p:nvSpPr>
          <p:cNvPr id="73" name="Shape 73"/>
          <p:cNvSpPr/>
          <p:nvPr/>
        </p:nvSpPr>
        <p:spPr>
          <a:xfrm flipV="1">
            <a:off x="3924299" y="2133599"/>
            <a:ext cx="1727201" cy="287339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txBody>
          <a:bodyPr lIns="0" tIns="0" rIns="0" bIns="0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4400">
                <a:solidFill>
                  <a:srgbClr val="E3E3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E3E3FF"/>
                  </a:solidFill>
                </a:uFill>
              </a:rPr>
              <a:t>การลงผล</a:t>
            </a:r>
          </a:p>
        </p:txBody>
      </p:sp>
      <p:sp>
        <p:nvSpPr>
          <p:cNvPr id="76" name="Shape 76"/>
          <p:cNvSpPr/>
          <p:nvPr/>
        </p:nvSpPr>
        <p:spPr>
          <a:xfrm>
            <a:off x="1476375" y="3357562"/>
            <a:ext cx="1295400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914400">
              <a:spcBef>
                <a:spcPts val="1600"/>
              </a:spcBef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VA</a:t>
            </a:r>
          </a:p>
        </p:txBody>
      </p:sp>
      <p:sp>
        <p:nvSpPr>
          <p:cNvPr id="77" name="Shape 77"/>
          <p:cNvSpPr/>
          <p:nvPr/>
        </p:nvSpPr>
        <p:spPr>
          <a:xfrm>
            <a:off x="2843212" y="2420937"/>
            <a:ext cx="2808288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914400">
              <a:spcBef>
                <a:spcPts val="1600"/>
              </a:spcBef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  20/200</a:t>
            </a:r>
          </a:p>
        </p:txBody>
      </p:sp>
      <p:sp>
        <p:nvSpPr>
          <p:cNvPr id="78" name="Shape 78"/>
          <p:cNvSpPr/>
          <p:nvPr/>
        </p:nvSpPr>
        <p:spPr>
          <a:xfrm flipV="1">
            <a:off x="2195512" y="2924174"/>
            <a:ext cx="504826" cy="576264"/>
          </a:xfrm>
          <a:prstGeom prst="line">
            <a:avLst/>
          </a:prstGeom>
          <a:ln w="38100"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pic>
        <p:nvPicPr>
          <p:cNvPr id="81" name="DSCF1104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4162" y="1600200"/>
            <a:ext cx="6034088" cy="4495800"/>
          </a:xfrm>
          <a:prstGeom prst="rect">
            <a:avLst/>
          </a:prstGeom>
          <a:ln w="12700">
            <a:miter lim="400000"/>
          </a:ln>
        </p:spPr>
      </p:pic>
      <p:sp>
        <p:nvSpPr>
          <p:cNvPr id="82" name="Shape 82"/>
          <p:cNvSpPr/>
          <p:nvPr/>
        </p:nvSpPr>
        <p:spPr>
          <a:xfrm>
            <a:off x="2339975" y="2781300"/>
            <a:ext cx="1512888" cy="8651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10800" y="0"/>
                </a:lnTo>
                <a:cubicBezTo>
                  <a:pt x="4835" y="0"/>
                  <a:pt x="0" y="4835"/>
                  <a:pt x="0" y="10800"/>
                </a:cubicBezTo>
                <a:lnTo>
                  <a:pt x="0" y="10800"/>
                </a:lnTo>
                <a:cubicBezTo>
                  <a:pt x="0" y="16765"/>
                  <a:pt x="4835" y="21600"/>
                  <a:pt x="10800" y="21600"/>
                </a:cubicBezTo>
                <a:lnTo>
                  <a:pt x="10800" y="21600"/>
                </a:lnTo>
                <a:cubicBezTo>
                  <a:pt x="16765" y="21600"/>
                  <a:pt x="21600" y="16765"/>
                  <a:pt x="21600" y="10800"/>
                </a:cubicBezTo>
                <a:lnTo>
                  <a:pt x="21600" y="10800"/>
                </a:ln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ln w="38100">
            <a:solidFill>
              <a:srgbClr val="FF0000"/>
            </a:solidFill>
            <a:round/>
          </a:ln>
        </p:spPr>
        <p:txBody>
          <a:bodyPr lIns="0" tIns="0" rIns="0" bIns="0" anchor="ctr"/>
          <a:lstStyle/>
          <a:p>
            <a:pPr lvl="0" defTabSz="914400"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83" name="Shape 83"/>
          <p:cNvSpPr/>
          <p:nvPr/>
        </p:nvSpPr>
        <p:spPr>
          <a:xfrm>
            <a:off x="5867400" y="1700212"/>
            <a:ext cx="1511300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914400">
              <a:spcBef>
                <a:spcPts val="1900"/>
              </a:spcBef>
              <a:defRPr b="1" sz="32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  <a:uFillTx/>
              </a:defRPr>
            </a:pPr>
            <a:r>
              <a:rPr b="1" sz="32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20/100</a:t>
            </a:r>
          </a:p>
        </p:txBody>
      </p:sp>
      <p:sp>
        <p:nvSpPr>
          <p:cNvPr id="84" name="Shape 84"/>
          <p:cNvSpPr/>
          <p:nvPr/>
        </p:nvSpPr>
        <p:spPr>
          <a:xfrm flipV="1">
            <a:off x="3851274" y="2205037"/>
            <a:ext cx="1800227" cy="863601"/>
          </a:xfrm>
          <a:prstGeom prst="line">
            <a:avLst/>
          </a:prstGeom>
          <a:ln w="28575">
            <a:solidFill>
              <a:srgbClr val="FF0000"/>
            </a:solidFill>
            <a:round/>
          </a:ln>
        </p:spPr>
        <p:txBody>
          <a:bodyPr lIns="0" tIns="0" rIns="0" bIns="0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87" name="Shape 87"/>
          <p:cNvSpPr/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pic>
        <p:nvPicPr>
          <p:cNvPr id="88" name="DSCF1104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4162" y="1600200"/>
            <a:ext cx="6034088" cy="4525963"/>
          </a:xfrm>
          <a:prstGeom prst="rect">
            <a:avLst/>
          </a:prstGeom>
          <a:ln w="12700">
            <a:miter lim="400000"/>
          </a:ln>
        </p:spPr>
      </p:pic>
      <p:sp>
        <p:nvSpPr>
          <p:cNvPr id="89" name="Shape 89"/>
          <p:cNvSpPr/>
          <p:nvPr/>
        </p:nvSpPr>
        <p:spPr>
          <a:xfrm>
            <a:off x="2411412" y="3429000"/>
            <a:ext cx="1439863" cy="649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10800" y="0"/>
                </a:lnTo>
                <a:cubicBezTo>
                  <a:pt x="4835" y="0"/>
                  <a:pt x="0" y="4835"/>
                  <a:pt x="0" y="10800"/>
                </a:cubicBezTo>
                <a:lnTo>
                  <a:pt x="0" y="10800"/>
                </a:lnTo>
                <a:cubicBezTo>
                  <a:pt x="0" y="16765"/>
                  <a:pt x="4835" y="21600"/>
                  <a:pt x="10800" y="21600"/>
                </a:cubicBezTo>
                <a:lnTo>
                  <a:pt x="10800" y="21600"/>
                </a:lnTo>
                <a:cubicBezTo>
                  <a:pt x="16765" y="21600"/>
                  <a:pt x="21600" y="16765"/>
                  <a:pt x="21600" y="10800"/>
                </a:cubicBezTo>
                <a:lnTo>
                  <a:pt x="21600" y="10800"/>
                </a:ln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ln w="38100">
            <a:solidFill>
              <a:srgbClr val="FF0000"/>
            </a:solidFill>
            <a:round/>
          </a:ln>
        </p:spPr>
        <p:txBody>
          <a:bodyPr lIns="0" tIns="0" rIns="0" bIns="0" anchor="ctr"/>
          <a:lstStyle/>
          <a:p>
            <a:pPr lvl="0" defTabSz="914400"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90" name="Shape 90"/>
          <p:cNvSpPr/>
          <p:nvPr/>
        </p:nvSpPr>
        <p:spPr>
          <a:xfrm>
            <a:off x="5867400" y="1700212"/>
            <a:ext cx="1511300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914400">
              <a:spcBef>
                <a:spcPts val="1900"/>
              </a:spcBef>
              <a:defRPr b="1" sz="32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  <a:uFillTx/>
              </a:defRPr>
            </a:pPr>
            <a:r>
              <a:rPr b="1" sz="32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20/70</a:t>
            </a:r>
          </a:p>
        </p:txBody>
      </p:sp>
      <p:sp>
        <p:nvSpPr>
          <p:cNvPr id="91" name="Shape 91"/>
          <p:cNvSpPr/>
          <p:nvPr/>
        </p:nvSpPr>
        <p:spPr>
          <a:xfrm flipV="1">
            <a:off x="3779837" y="2276474"/>
            <a:ext cx="1800226" cy="1296989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txBody>
          <a:bodyPr lIns="0" tIns="0" rIns="0" bIns="0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title"/>
          </p:nvPr>
        </p:nvSpPr>
        <p:spPr>
          <a:xfrm>
            <a:off x="4572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94" name="Shape 94"/>
          <p:cNvSpPr/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pic>
        <p:nvPicPr>
          <p:cNvPr id="95" name="DSCF1104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4162" y="1600200"/>
            <a:ext cx="6034088" cy="4525963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hape 96"/>
          <p:cNvSpPr/>
          <p:nvPr/>
        </p:nvSpPr>
        <p:spPr>
          <a:xfrm>
            <a:off x="2484437" y="3860800"/>
            <a:ext cx="1366839" cy="5762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10800" y="0"/>
                </a:lnTo>
                <a:cubicBezTo>
                  <a:pt x="4835" y="0"/>
                  <a:pt x="0" y="4835"/>
                  <a:pt x="0" y="10800"/>
                </a:cubicBezTo>
                <a:lnTo>
                  <a:pt x="0" y="10800"/>
                </a:lnTo>
                <a:cubicBezTo>
                  <a:pt x="0" y="16765"/>
                  <a:pt x="4835" y="21600"/>
                  <a:pt x="10800" y="21600"/>
                </a:cubicBezTo>
                <a:lnTo>
                  <a:pt x="10800" y="21600"/>
                </a:lnTo>
                <a:cubicBezTo>
                  <a:pt x="16765" y="21600"/>
                  <a:pt x="21600" y="16765"/>
                  <a:pt x="21600" y="10800"/>
                </a:cubicBezTo>
                <a:lnTo>
                  <a:pt x="21600" y="10800"/>
                </a:ln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ln w="28575">
            <a:solidFill>
              <a:srgbClr val="FF0000"/>
            </a:solidFill>
            <a:round/>
          </a:ln>
        </p:spPr>
        <p:txBody>
          <a:bodyPr lIns="0" tIns="0" rIns="0" bIns="0" anchor="ctr"/>
          <a:lstStyle/>
          <a:p>
            <a:pPr lvl="0" defTabSz="914400"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97" name="Shape 97"/>
          <p:cNvSpPr/>
          <p:nvPr/>
        </p:nvSpPr>
        <p:spPr>
          <a:xfrm>
            <a:off x="6084887" y="2997200"/>
            <a:ext cx="1439863" cy="584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914400">
              <a:spcBef>
                <a:spcPts val="1900"/>
              </a:spcBef>
              <a:defRPr b="1" sz="32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  <a:uFillTx/>
              </a:defRPr>
            </a:pPr>
            <a:r>
              <a:rPr b="1" sz="32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20/50</a:t>
            </a:r>
          </a:p>
        </p:txBody>
      </p:sp>
      <p:sp>
        <p:nvSpPr>
          <p:cNvPr id="98" name="Shape 98"/>
          <p:cNvSpPr/>
          <p:nvPr/>
        </p:nvSpPr>
        <p:spPr>
          <a:xfrm flipV="1">
            <a:off x="3851275" y="3357562"/>
            <a:ext cx="2089151" cy="719138"/>
          </a:xfrm>
          <a:prstGeom prst="line">
            <a:avLst/>
          </a:prstGeom>
          <a:ln w="38100">
            <a:solidFill>
              <a:srgbClr val="FF0000"/>
            </a:solidFill>
            <a:round/>
          </a:ln>
        </p:spPr>
        <p:txBody>
          <a:bodyPr lIns="0" tIns="0" rIns="0" bIns="0"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399FF"/>
      </a:accent1>
      <a:accent2>
        <a:srgbClr val="33CCCC"/>
      </a:accent2>
      <a:accent3>
        <a:srgbClr val="AAADC9"/>
      </a:accent3>
      <a:accent4>
        <a:srgbClr val="DADADA"/>
      </a:accent4>
      <a:accent5>
        <a:srgbClr val="00FFCC"/>
      </a:accent5>
      <a:accent6>
        <a:srgbClr val="808000"/>
      </a:accent6>
      <a:hlink>
        <a:srgbClr val="0000FF"/>
      </a:hlink>
      <a:folHlink>
        <a:srgbClr val="FF00FF"/>
      </a:folHlink>
    </a:clrScheme>
    <a:fontScheme name="Default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3399FF"/>
          </a:solidFill>
          <a:prstDash val="solid"/>
          <a:round/>
        </a:ln>
        <a:effectLst/>
      </a:spPr>
      <a:bodyPr rot="0" spcFirstLastPara="1" vertOverflow="overflow" horzOverflow="overflow" vert="horz" wrap="square" lIns="50800" tIns="50800" rIns="50800" bIns="50800" numCol="1" spcCol="38100" rtlCol="0" anchor="t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800" u="none" kumimoji="0" normalizeH="0">
            <a:ln>
              <a:noFill/>
            </a:ln>
            <a:solidFill>
              <a:srgbClr val="003399"/>
            </a:solidFill>
            <a:effectLst/>
            <a:uFill>
              <a:solidFill>
                <a:srgbClr val="003399"/>
              </a:solidFill>
            </a:uFill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399FF"/>
      </a:accent1>
      <a:accent2>
        <a:srgbClr val="33CCCC"/>
      </a:accent2>
      <a:accent3>
        <a:srgbClr val="AAADC9"/>
      </a:accent3>
      <a:accent4>
        <a:srgbClr val="DADADA"/>
      </a:accent4>
      <a:accent5>
        <a:srgbClr val="00FFCC"/>
      </a:accent5>
      <a:accent6>
        <a:srgbClr val="808000"/>
      </a:accent6>
      <a:hlink>
        <a:srgbClr val="0000FF"/>
      </a:hlink>
      <a:folHlink>
        <a:srgbClr val="FF00FF"/>
      </a:folHlink>
    </a:clrScheme>
    <a:fontScheme name="Default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3399FF"/>
          </a:solidFill>
          <a:prstDash val="solid"/>
          <a:round/>
        </a:ln>
        <a:effectLst/>
      </a:spPr>
      <a:bodyPr rot="0" spcFirstLastPara="1" vertOverflow="overflow" horzOverflow="overflow" vert="horz" wrap="square" lIns="50800" tIns="50800" rIns="50800" bIns="50800" numCol="1" spcCol="38100" rtlCol="0" anchor="t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800" u="none" kumimoji="0" normalizeH="0">
            <a:ln>
              <a:noFill/>
            </a:ln>
            <a:solidFill>
              <a:srgbClr val="003399"/>
            </a:solidFill>
            <a:effectLst/>
            <a:uFill>
              <a:solidFill>
                <a:srgbClr val="003399"/>
              </a:solidFill>
            </a:uFill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